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4" r:id="rId2"/>
    <p:sldMasterId id="2147483776" r:id="rId3"/>
    <p:sldMasterId id="2147483791" r:id="rId4"/>
  </p:sldMasterIdLst>
  <p:notesMasterIdLst>
    <p:notesMasterId r:id="rId28"/>
  </p:notesMasterIdLst>
  <p:sldIdLst>
    <p:sldId id="281" r:id="rId5"/>
    <p:sldId id="344" r:id="rId6"/>
    <p:sldId id="403" r:id="rId7"/>
    <p:sldId id="342" r:id="rId8"/>
    <p:sldId id="343" r:id="rId9"/>
    <p:sldId id="404" r:id="rId10"/>
    <p:sldId id="408" r:id="rId11"/>
    <p:sldId id="451" r:id="rId12"/>
    <p:sldId id="406" r:id="rId13"/>
    <p:sldId id="405" r:id="rId14"/>
    <p:sldId id="407" r:id="rId15"/>
    <p:sldId id="259" r:id="rId16"/>
    <p:sldId id="260" r:id="rId17"/>
    <p:sldId id="257" r:id="rId18"/>
    <p:sldId id="273" r:id="rId19"/>
    <p:sldId id="481" r:id="rId20"/>
    <p:sldId id="483" r:id="rId21"/>
    <p:sldId id="352" r:id="rId22"/>
    <p:sldId id="482" r:id="rId23"/>
    <p:sldId id="484" r:id="rId24"/>
    <p:sldId id="486" r:id="rId25"/>
    <p:sldId id="485" r:id="rId26"/>
    <p:sldId id="402" r:id="rId2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BC8117-FE4B-414D-8BED-618EED7458C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FBF3C55D-0FBE-4771-AA44-D4322EA96B31}">
      <dgm:prSet/>
      <dgm:spPr/>
      <dgm:t>
        <a:bodyPr/>
        <a:lstStyle/>
        <a:p>
          <a:r>
            <a:rPr lang="en-US" b="1"/>
            <a:t>Macro level</a:t>
          </a:r>
          <a:endParaRPr lang="de-DE"/>
        </a:p>
      </dgm:t>
    </dgm:pt>
    <dgm:pt modelId="{2FEC1906-0EC6-4464-ABB1-61636392B672}" type="parTrans" cxnId="{53E6694F-34E6-42B3-88AD-475D9BC609BE}">
      <dgm:prSet/>
      <dgm:spPr/>
      <dgm:t>
        <a:bodyPr/>
        <a:lstStyle/>
        <a:p>
          <a:endParaRPr lang="de-DE"/>
        </a:p>
      </dgm:t>
    </dgm:pt>
    <dgm:pt modelId="{2F2BBEA9-6344-4598-B1DA-784F071366B9}" type="sibTrans" cxnId="{53E6694F-34E6-42B3-88AD-475D9BC609BE}">
      <dgm:prSet/>
      <dgm:spPr/>
      <dgm:t>
        <a:bodyPr/>
        <a:lstStyle/>
        <a:p>
          <a:endParaRPr lang="de-DE"/>
        </a:p>
      </dgm:t>
    </dgm:pt>
    <dgm:pt modelId="{14DAA0F1-4C4A-4050-A41E-EABE0D4F907E}">
      <dgm:prSet/>
      <dgm:spPr/>
      <dgm:t>
        <a:bodyPr/>
        <a:lstStyle/>
        <a:p>
          <a:r>
            <a:rPr lang="en-US"/>
            <a:t>The government and its ministries</a:t>
          </a:r>
          <a:endParaRPr lang="de-DE"/>
        </a:p>
      </dgm:t>
    </dgm:pt>
    <dgm:pt modelId="{2537C5FC-272D-48C0-B72B-4E492DDA92E2}" type="parTrans" cxnId="{0B13266F-DAE8-48A1-8472-DD9E7FC8C824}">
      <dgm:prSet/>
      <dgm:spPr/>
      <dgm:t>
        <a:bodyPr/>
        <a:lstStyle/>
        <a:p>
          <a:endParaRPr lang="de-DE"/>
        </a:p>
      </dgm:t>
    </dgm:pt>
    <dgm:pt modelId="{770C96A9-66C2-45B8-B21E-9C3D76A56283}" type="sibTrans" cxnId="{0B13266F-DAE8-48A1-8472-DD9E7FC8C824}">
      <dgm:prSet/>
      <dgm:spPr/>
      <dgm:t>
        <a:bodyPr/>
        <a:lstStyle/>
        <a:p>
          <a:endParaRPr lang="de-DE"/>
        </a:p>
      </dgm:t>
    </dgm:pt>
    <dgm:pt modelId="{0E75662D-67B3-439D-AEC7-08EAE9524AAE}">
      <dgm:prSet/>
      <dgm:spPr/>
      <dgm:t>
        <a:bodyPr/>
        <a:lstStyle/>
        <a:p>
          <a:r>
            <a:rPr lang="en-US"/>
            <a:t>The chambers of commerce, industry and other sectors.</a:t>
          </a:r>
          <a:endParaRPr lang="de-DE"/>
        </a:p>
      </dgm:t>
    </dgm:pt>
    <dgm:pt modelId="{CAE6D1AE-5C5C-440C-9784-BBABF542A032}" type="parTrans" cxnId="{AB9CE0C0-DD27-472C-A88C-EBD7D5B727CA}">
      <dgm:prSet/>
      <dgm:spPr/>
      <dgm:t>
        <a:bodyPr/>
        <a:lstStyle/>
        <a:p>
          <a:endParaRPr lang="de-DE"/>
        </a:p>
      </dgm:t>
    </dgm:pt>
    <dgm:pt modelId="{E27D1102-E077-4B2D-BC20-62F081B6896A}" type="sibTrans" cxnId="{AB9CE0C0-DD27-472C-A88C-EBD7D5B727CA}">
      <dgm:prSet/>
      <dgm:spPr/>
      <dgm:t>
        <a:bodyPr/>
        <a:lstStyle/>
        <a:p>
          <a:endParaRPr lang="de-DE"/>
        </a:p>
      </dgm:t>
    </dgm:pt>
    <dgm:pt modelId="{87F71908-0D76-4A46-9628-F51977D696F5}">
      <dgm:prSet/>
      <dgm:spPr/>
      <dgm:t>
        <a:bodyPr/>
        <a:lstStyle/>
        <a:p>
          <a:r>
            <a:rPr lang="en-US" dirty="0"/>
            <a:t>Professional associations.</a:t>
          </a:r>
          <a:endParaRPr lang="de-DE" dirty="0"/>
        </a:p>
      </dgm:t>
    </dgm:pt>
    <dgm:pt modelId="{96D0670A-1706-4F0F-829B-28320521650C}" type="parTrans" cxnId="{B489C312-976A-409C-A9CB-37F6C95AE254}">
      <dgm:prSet/>
      <dgm:spPr/>
      <dgm:t>
        <a:bodyPr/>
        <a:lstStyle/>
        <a:p>
          <a:endParaRPr lang="de-DE"/>
        </a:p>
      </dgm:t>
    </dgm:pt>
    <dgm:pt modelId="{D371D154-07DB-4488-A162-0C43BF65CE61}" type="sibTrans" cxnId="{B489C312-976A-409C-A9CB-37F6C95AE254}">
      <dgm:prSet/>
      <dgm:spPr/>
      <dgm:t>
        <a:bodyPr/>
        <a:lstStyle/>
        <a:p>
          <a:endParaRPr lang="de-DE"/>
        </a:p>
      </dgm:t>
    </dgm:pt>
    <dgm:pt modelId="{82B3C903-6C45-48F5-A5CE-AD9966FA8864}">
      <dgm:prSet/>
      <dgm:spPr/>
      <dgm:t>
        <a:bodyPr/>
        <a:lstStyle/>
        <a:p>
          <a:r>
            <a:rPr lang="en-US" dirty="0"/>
            <a:t>The society as a whole.</a:t>
          </a:r>
          <a:endParaRPr lang="de-DE" dirty="0"/>
        </a:p>
      </dgm:t>
    </dgm:pt>
    <dgm:pt modelId="{E425C87E-B08E-4B39-A0B5-A3271903B139}" type="parTrans" cxnId="{0C1F0D4C-4B43-4620-82CF-7EBB769D8257}">
      <dgm:prSet/>
      <dgm:spPr/>
      <dgm:t>
        <a:bodyPr/>
        <a:lstStyle/>
        <a:p>
          <a:endParaRPr lang="de-DE"/>
        </a:p>
      </dgm:t>
    </dgm:pt>
    <dgm:pt modelId="{AE4A4960-AAE5-4D3F-9992-F5119051C90B}" type="sibTrans" cxnId="{0C1F0D4C-4B43-4620-82CF-7EBB769D8257}">
      <dgm:prSet/>
      <dgm:spPr/>
      <dgm:t>
        <a:bodyPr/>
        <a:lstStyle/>
        <a:p>
          <a:endParaRPr lang="de-DE"/>
        </a:p>
      </dgm:t>
    </dgm:pt>
    <dgm:pt modelId="{01F12A88-0715-47E6-A94A-975DED38BEA0}">
      <dgm:prSet/>
      <dgm:spPr/>
      <dgm:t>
        <a:bodyPr/>
        <a:lstStyle/>
        <a:p>
          <a:r>
            <a:rPr lang="en-US" b="1" dirty="0" err="1"/>
            <a:t>Meso</a:t>
          </a:r>
          <a:r>
            <a:rPr lang="en-US" b="1" dirty="0"/>
            <a:t> level</a:t>
          </a:r>
          <a:endParaRPr lang="de-DE" dirty="0"/>
        </a:p>
      </dgm:t>
    </dgm:pt>
    <dgm:pt modelId="{EBAB8F15-591D-4B8F-8F31-1C2C9F431916}" type="parTrans" cxnId="{C5E217B9-8E1A-4466-9068-65951C44C61B}">
      <dgm:prSet/>
      <dgm:spPr/>
      <dgm:t>
        <a:bodyPr/>
        <a:lstStyle/>
        <a:p>
          <a:endParaRPr lang="de-DE"/>
        </a:p>
      </dgm:t>
    </dgm:pt>
    <dgm:pt modelId="{01EC7110-B695-428B-AF1A-A6ED2FE706DE}" type="sibTrans" cxnId="{C5E217B9-8E1A-4466-9068-65951C44C61B}">
      <dgm:prSet/>
      <dgm:spPr/>
      <dgm:t>
        <a:bodyPr/>
        <a:lstStyle/>
        <a:p>
          <a:endParaRPr lang="de-DE"/>
        </a:p>
      </dgm:t>
    </dgm:pt>
    <dgm:pt modelId="{9A18FD87-EC7C-4668-B43C-61049CC560B7}">
      <dgm:prSet/>
      <dgm:spPr/>
      <dgm:t>
        <a:bodyPr/>
        <a:lstStyle/>
        <a:p>
          <a:r>
            <a:rPr lang="en-US"/>
            <a:t>Technical and vocational schools</a:t>
          </a:r>
          <a:endParaRPr lang="de-DE"/>
        </a:p>
      </dgm:t>
    </dgm:pt>
    <dgm:pt modelId="{F3591A40-99A3-484E-9F0C-D990E0E5B901}" type="parTrans" cxnId="{D31BBD43-B1C0-4CA7-8DB1-2C382A5D66C8}">
      <dgm:prSet/>
      <dgm:spPr/>
      <dgm:t>
        <a:bodyPr/>
        <a:lstStyle/>
        <a:p>
          <a:endParaRPr lang="de-DE"/>
        </a:p>
      </dgm:t>
    </dgm:pt>
    <dgm:pt modelId="{413E1034-56AE-4FC5-A9A7-493FB4EEA8EA}" type="sibTrans" cxnId="{D31BBD43-B1C0-4CA7-8DB1-2C382A5D66C8}">
      <dgm:prSet/>
      <dgm:spPr/>
      <dgm:t>
        <a:bodyPr/>
        <a:lstStyle/>
        <a:p>
          <a:endParaRPr lang="de-DE"/>
        </a:p>
      </dgm:t>
    </dgm:pt>
    <dgm:pt modelId="{49C4ACF8-13EC-4DF5-ACAF-B2CCFB62775E}">
      <dgm:prSet/>
      <dgm:spPr/>
      <dgm:t>
        <a:bodyPr/>
        <a:lstStyle/>
        <a:p>
          <a:r>
            <a:rPr lang="en-US"/>
            <a:t>The universities.</a:t>
          </a:r>
          <a:endParaRPr lang="de-DE"/>
        </a:p>
      </dgm:t>
    </dgm:pt>
    <dgm:pt modelId="{26CE6E47-F2CE-4BD7-B10A-F7B9A30328AD}" type="parTrans" cxnId="{65146914-4B1F-470E-B9B3-DD89D9BF02A3}">
      <dgm:prSet/>
      <dgm:spPr/>
      <dgm:t>
        <a:bodyPr/>
        <a:lstStyle/>
        <a:p>
          <a:endParaRPr lang="de-DE"/>
        </a:p>
      </dgm:t>
    </dgm:pt>
    <dgm:pt modelId="{7EF52E6E-C0C2-4DBF-BCD9-8E9AF489D223}" type="sibTrans" cxnId="{65146914-4B1F-470E-B9B3-DD89D9BF02A3}">
      <dgm:prSet/>
      <dgm:spPr/>
      <dgm:t>
        <a:bodyPr/>
        <a:lstStyle/>
        <a:p>
          <a:endParaRPr lang="de-DE"/>
        </a:p>
      </dgm:t>
    </dgm:pt>
    <dgm:pt modelId="{A38BADA7-AD10-4011-A5EF-656A4F96A2C7}">
      <dgm:prSet/>
      <dgm:spPr/>
      <dgm:t>
        <a:bodyPr/>
        <a:lstStyle/>
        <a:p>
          <a:r>
            <a:rPr lang="en-US"/>
            <a:t>Production and service companies.</a:t>
          </a:r>
          <a:endParaRPr lang="de-DE"/>
        </a:p>
      </dgm:t>
    </dgm:pt>
    <dgm:pt modelId="{B7AEF5AA-4C05-4941-B435-DA41EA73BB80}" type="parTrans" cxnId="{AF7AC328-7E62-4635-A1E6-7C95F33187C9}">
      <dgm:prSet/>
      <dgm:spPr/>
      <dgm:t>
        <a:bodyPr/>
        <a:lstStyle/>
        <a:p>
          <a:endParaRPr lang="de-DE"/>
        </a:p>
      </dgm:t>
    </dgm:pt>
    <dgm:pt modelId="{B533B7CC-A113-47D8-94EA-57A5F2353424}" type="sibTrans" cxnId="{AF7AC328-7E62-4635-A1E6-7C95F33187C9}">
      <dgm:prSet/>
      <dgm:spPr/>
      <dgm:t>
        <a:bodyPr/>
        <a:lstStyle/>
        <a:p>
          <a:endParaRPr lang="de-DE"/>
        </a:p>
      </dgm:t>
    </dgm:pt>
    <dgm:pt modelId="{6CAA2B6F-D28F-44A8-AE3C-DC7EB72B05A0}">
      <dgm:prSet/>
      <dgm:spPr/>
      <dgm:t>
        <a:bodyPr/>
        <a:lstStyle/>
        <a:p>
          <a:r>
            <a:rPr lang="en-US" dirty="0"/>
            <a:t>The branches of professional associations at the territorial level.</a:t>
          </a:r>
          <a:endParaRPr lang="de-DE" dirty="0"/>
        </a:p>
      </dgm:t>
    </dgm:pt>
    <dgm:pt modelId="{E128B03C-0374-416E-9D3A-368AAAD078CD}" type="parTrans" cxnId="{A60A6FB4-2E50-4A08-BE98-8B6EEBABE70C}">
      <dgm:prSet/>
      <dgm:spPr/>
      <dgm:t>
        <a:bodyPr/>
        <a:lstStyle/>
        <a:p>
          <a:endParaRPr lang="de-DE"/>
        </a:p>
      </dgm:t>
    </dgm:pt>
    <dgm:pt modelId="{B32AEDCB-A2E9-4D54-B494-1B843DFE2DE5}" type="sibTrans" cxnId="{A60A6FB4-2E50-4A08-BE98-8B6EEBABE70C}">
      <dgm:prSet/>
      <dgm:spPr/>
      <dgm:t>
        <a:bodyPr/>
        <a:lstStyle/>
        <a:p>
          <a:endParaRPr lang="de-DE"/>
        </a:p>
      </dgm:t>
    </dgm:pt>
    <dgm:pt modelId="{5C1EB65F-18B4-47BF-B188-8BF3E92C3EE5}">
      <dgm:prSet/>
      <dgm:spPr/>
      <dgm:t>
        <a:bodyPr/>
        <a:lstStyle/>
        <a:p>
          <a:r>
            <a:rPr lang="en-US" b="1"/>
            <a:t>Micro level</a:t>
          </a:r>
          <a:endParaRPr lang="de-DE"/>
        </a:p>
      </dgm:t>
    </dgm:pt>
    <dgm:pt modelId="{4856F13A-EE3F-4916-A788-4D7AA2CF218E}" type="parTrans" cxnId="{87CF6BCF-E1BD-4435-9D94-7852D75B83CB}">
      <dgm:prSet/>
      <dgm:spPr/>
      <dgm:t>
        <a:bodyPr/>
        <a:lstStyle/>
        <a:p>
          <a:endParaRPr lang="de-DE"/>
        </a:p>
      </dgm:t>
    </dgm:pt>
    <dgm:pt modelId="{8262CC46-3814-4A91-8E5E-808794A5766F}" type="sibTrans" cxnId="{87CF6BCF-E1BD-4435-9D94-7852D75B83CB}">
      <dgm:prSet/>
      <dgm:spPr/>
      <dgm:t>
        <a:bodyPr/>
        <a:lstStyle/>
        <a:p>
          <a:endParaRPr lang="de-DE"/>
        </a:p>
      </dgm:t>
    </dgm:pt>
    <dgm:pt modelId="{02E3E509-1C4D-49B9-B48F-351C52E9BA98}">
      <dgm:prSet/>
      <dgm:spPr/>
      <dgm:t>
        <a:bodyPr/>
        <a:lstStyle/>
        <a:p>
          <a:r>
            <a:rPr lang="en-029" noProof="0" dirty="0"/>
            <a:t>Trainers and teachers of technical and professional education.</a:t>
          </a:r>
        </a:p>
      </dgm:t>
    </dgm:pt>
    <dgm:pt modelId="{C002178E-ADC9-431F-9A5B-AC05A7400E10}" type="parTrans" cxnId="{23DAF88A-84C4-4FFC-8C35-E07CFCC2ACFF}">
      <dgm:prSet/>
      <dgm:spPr/>
      <dgm:t>
        <a:bodyPr/>
        <a:lstStyle/>
        <a:p>
          <a:endParaRPr lang="de-DE"/>
        </a:p>
      </dgm:t>
    </dgm:pt>
    <dgm:pt modelId="{661642A3-C7DC-45F9-83A7-3EA2ADB96273}" type="sibTrans" cxnId="{23DAF88A-84C4-4FFC-8C35-E07CFCC2ACFF}">
      <dgm:prSet/>
      <dgm:spPr/>
      <dgm:t>
        <a:bodyPr/>
        <a:lstStyle/>
        <a:p>
          <a:endParaRPr lang="de-DE"/>
        </a:p>
      </dgm:t>
    </dgm:pt>
    <dgm:pt modelId="{31018E8E-A63B-4BBF-A857-C98193388387}">
      <dgm:prSet/>
      <dgm:spPr/>
      <dgm:t>
        <a:bodyPr/>
        <a:lstStyle/>
        <a:p>
          <a:r>
            <a:rPr lang="en-029" noProof="0" dirty="0"/>
            <a:t>Trainers and teachers from professional associations and companies.</a:t>
          </a:r>
        </a:p>
      </dgm:t>
    </dgm:pt>
    <dgm:pt modelId="{A5E839E3-3488-4908-92B6-94F7E0E6D2A6}" type="parTrans" cxnId="{0049A776-D569-482C-9CA1-F7598DCFC413}">
      <dgm:prSet/>
      <dgm:spPr/>
      <dgm:t>
        <a:bodyPr/>
        <a:lstStyle/>
        <a:p>
          <a:endParaRPr lang="de-DE"/>
        </a:p>
      </dgm:t>
    </dgm:pt>
    <dgm:pt modelId="{F319C1EB-C77B-40CA-9E9C-DB00F487342B}" type="sibTrans" cxnId="{0049A776-D569-482C-9CA1-F7598DCFC413}">
      <dgm:prSet/>
      <dgm:spPr/>
      <dgm:t>
        <a:bodyPr/>
        <a:lstStyle/>
        <a:p>
          <a:endParaRPr lang="de-DE"/>
        </a:p>
      </dgm:t>
    </dgm:pt>
    <dgm:pt modelId="{D383F9F8-DA28-4685-B982-A0A0EAFCAF29}">
      <dgm:prSet/>
      <dgm:spPr/>
      <dgm:t>
        <a:bodyPr/>
        <a:lstStyle/>
        <a:p>
          <a:r>
            <a:rPr lang="en-US" dirty="0"/>
            <a:t>Schools and national bodies for training and certification of professional skills</a:t>
          </a:r>
          <a:endParaRPr lang="de-DE" dirty="0"/>
        </a:p>
      </dgm:t>
    </dgm:pt>
    <dgm:pt modelId="{62B1E56E-5024-4E86-8935-F8F0379F26D4}" type="parTrans" cxnId="{B28F4B89-4A37-4F45-9B77-B231C9DB201F}">
      <dgm:prSet/>
      <dgm:spPr/>
      <dgm:t>
        <a:bodyPr/>
        <a:lstStyle/>
        <a:p>
          <a:endParaRPr lang="de-DE"/>
        </a:p>
      </dgm:t>
    </dgm:pt>
    <dgm:pt modelId="{99A0BE05-0D23-4B24-93CA-07CEBEDD165E}" type="sibTrans" cxnId="{B28F4B89-4A37-4F45-9B77-B231C9DB201F}">
      <dgm:prSet/>
      <dgm:spPr/>
      <dgm:t>
        <a:bodyPr/>
        <a:lstStyle/>
        <a:p>
          <a:endParaRPr lang="de-DE"/>
        </a:p>
      </dgm:t>
    </dgm:pt>
    <dgm:pt modelId="{553EEEF3-3B56-4741-8C7E-11E57C4FE84C}">
      <dgm:prSet/>
      <dgm:spPr/>
      <dgm:t>
        <a:bodyPr/>
        <a:lstStyle/>
        <a:p>
          <a:r>
            <a:rPr lang="en-US" dirty="0"/>
            <a:t>Regulatory and quality evaluation entities</a:t>
          </a:r>
          <a:endParaRPr lang="de-DE" dirty="0"/>
        </a:p>
      </dgm:t>
    </dgm:pt>
    <dgm:pt modelId="{C4599591-75D7-43E4-ADC9-BF8C24BDAEE3}" type="parTrans" cxnId="{1E762F71-538E-4B70-A8FD-B076599A74E9}">
      <dgm:prSet/>
      <dgm:spPr/>
      <dgm:t>
        <a:bodyPr/>
        <a:lstStyle/>
        <a:p>
          <a:endParaRPr lang="de-DE"/>
        </a:p>
      </dgm:t>
    </dgm:pt>
    <dgm:pt modelId="{4F30F32E-182E-4BF6-B078-EA4A0D513CA7}" type="sibTrans" cxnId="{1E762F71-538E-4B70-A8FD-B076599A74E9}">
      <dgm:prSet/>
      <dgm:spPr/>
      <dgm:t>
        <a:bodyPr/>
        <a:lstStyle/>
        <a:p>
          <a:endParaRPr lang="de-DE"/>
        </a:p>
      </dgm:t>
    </dgm:pt>
    <dgm:pt modelId="{9151AC11-12B0-4753-B563-1653C40F0E4D}">
      <dgm:prSet/>
      <dgm:spPr/>
      <dgm:t>
        <a:bodyPr/>
        <a:lstStyle/>
        <a:p>
          <a:r>
            <a:rPr lang="en-US" dirty="0"/>
            <a:t>Schools and bodies for training and certification of professional skills on the territory.</a:t>
          </a:r>
          <a:endParaRPr lang="de-DE" dirty="0"/>
        </a:p>
      </dgm:t>
    </dgm:pt>
    <dgm:pt modelId="{246B1368-CBDD-409C-9AD9-581094A47718}" type="parTrans" cxnId="{9C47F7D1-E9C6-4887-87CA-B2BBB96C8BC2}">
      <dgm:prSet/>
      <dgm:spPr/>
      <dgm:t>
        <a:bodyPr/>
        <a:lstStyle/>
        <a:p>
          <a:endParaRPr lang="de-DE"/>
        </a:p>
      </dgm:t>
    </dgm:pt>
    <dgm:pt modelId="{1954544A-317B-4572-94DD-552F84A00F4E}" type="sibTrans" cxnId="{9C47F7D1-E9C6-4887-87CA-B2BBB96C8BC2}">
      <dgm:prSet/>
      <dgm:spPr/>
      <dgm:t>
        <a:bodyPr/>
        <a:lstStyle/>
        <a:p>
          <a:endParaRPr lang="de-DE"/>
        </a:p>
      </dgm:t>
    </dgm:pt>
    <dgm:pt modelId="{E82300AD-395A-4F82-BECB-D3584800ECF4}">
      <dgm:prSet/>
      <dgm:spPr/>
      <dgm:t>
        <a:bodyPr/>
        <a:lstStyle/>
        <a:p>
          <a:r>
            <a:rPr lang="en-US" dirty="0"/>
            <a:t>Regulatory and quality evaluation entities</a:t>
          </a:r>
          <a:endParaRPr lang="de-DE" dirty="0"/>
        </a:p>
      </dgm:t>
    </dgm:pt>
    <dgm:pt modelId="{03535991-1CA0-4018-8CD6-04A25F8C2593}" type="parTrans" cxnId="{94F99D47-386C-4E22-9057-2F2F8AE05068}">
      <dgm:prSet/>
      <dgm:spPr/>
      <dgm:t>
        <a:bodyPr/>
        <a:lstStyle/>
        <a:p>
          <a:endParaRPr lang="de-DE"/>
        </a:p>
      </dgm:t>
    </dgm:pt>
    <dgm:pt modelId="{27868424-0C84-47EC-9158-EDA6005F2EE9}" type="sibTrans" cxnId="{94F99D47-386C-4E22-9057-2F2F8AE05068}">
      <dgm:prSet/>
      <dgm:spPr/>
      <dgm:t>
        <a:bodyPr/>
        <a:lstStyle/>
        <a:p>
          <a:endParaRPr lang="de-DE"/>
        </a:p>
      </dgm:t>
    </dgm:pt>
    <dgm:pt modelId="{65238375-5648-4A3D-A2AF-44870D1D80E4}">
      <dgm:prSet/>
      <dgm:spPr/>
      <dgm:t>
        <a:bodyPr/>
        <a:lstStyle/>
        <a:p>
          <a:r>
            <a:rPr lang="de-DE" dirty="0"/>
            <a:t>Labor </a:t>
          </a:r>
          <a:r>
            <a:rPr lang="de-DE" dirty="0" err="1"/>
            <a:t>unions</a:t>
          </a:r>
          <a:r>
            <a:rPr lang="de-DE" dirty="0"/>
            <a:t>.</a:t>
          </a:r>
        </a:p>
      </dgm:t>
    </dgm:pt>
    <dgm:pt modelId="{B7A1523B-780B-40CF-94CA-F8D061C0B1C7}" type="parTrans" cxnId="{F0076F8C-9983-4407-A969-86014023D971}">
      <dgm:prSet/>
      <dgm:spPr/>
      <dgm:t>
        <a:bodyPr/>
        <a:lstStyle/>
        <a:p>
          <a:endParaRPr lang="de-DE"/>
        </a:p>
      </dgm:t>
    </dgm:pt>
    <dgm:pt modelId="{ACABA463-6DB9-4E24-81F4-B9D73BE4C93B}" type="sibTrans" cxnId="{F0076F8C-9983-4407-A969-86014023D971}">
      <dgm:prSet/>
      <dgm:spPr/>
      <dgm:t>
        <a:bodyPr/>
        <a:lstStyle/>
        <a:p>
          <a:endParaRPr lang="de-DE"/>
        </a:p>
      </dgm:t>
    </dgm:pt>
    <dgm:pt modelId="{3395A8B5-1DB4-42EF-86E3-6873604D48D3}">
      <dgm:prSet/>
      <dgm:spPr/>
      <dgm:t>
        <a:bodyPr/>
        <a:lstStyle/>
        <a:p>
          <a:r>
            <a:rPr lang="en-029" noProof="0" dirty="0"/>
            <a:t>Trainees and their families.</a:t>
          </a:r>
        </a:p>
      </dgm:t>
    </dgm:pt>
    <dgm:pt modelId="{6F837EFA-8413-48F4-BED1-CEAEDE8515D6}" type="parTrans" cxnId="{ED464E87-8197-4398-9CCD-C028975FC35D}">
      <dgm:prSet/>
      <dgm:spPr/>
      <dgm:t>
        <a:bodyPr/>
        <a:lstStyle/>
        <a:p>
          <a:endParaRPr lang="de-DE"/>
        </a:p>
      </dgm:t>
    </dgm:pt>
    <dgm:pt modelId="{9843CC7C-8394-4BFB-96D9-8B273E05A3C9}" type="sibTrans" cxnId="{ED464E87-8197-4398-9CCD-C028975FC35D}">
      <dgm:prSet/>
      <dgm:spPr/>
      <dgm:t>
        <a:bodyPr/>
        <a:lstStyle/>
        <a:p>
          <a:endParaRPr lang="de-DE"/>
        </a:p>
      </dgm:t>
    </dgm:pt>
    <dgm:pt modelId="{046EF7E0-8F50-4F4E-B58E-8BC58A92B7F3}">
      <dgm:prSet/>
      <dgm:spPr/>
      <dgm:t>
        <a:bodyPr/>
        <a:lstStyle/>
        <a:p>
          <a:r>
            <a:rPr lang="en-029" noProof="0" dirty="0"/>
            <a:t>Professionals with explicit needs to update their skills.</a:t>
          </a:r>
        </a:p>
      </dgm:t>
    </dgm:pt>
    <dgm:pt modelId="{06E405D2-55E6-4121-8C4E-C253B153D158}" type="parTrans" cxnId="{FD72EB1C-5C5A-4818-9061-BCA3FA1FE77A}">
      <dgm:prSet/>
      <dgm:spPr/>
      <dgm:t>
        <a:bodyPr/>
        <a:lstStyle/>
        <a:p>
          <a:endParaRPr lang="de-DE"/>
        </a:p>
      </dgm:t>
    </dgm:pt>
    <dgm:pt modelId="{5A2025D6-41E4-4767-B8D6-398950CA4650}" type="sibTrans" cxnId="{FD72EB1C-5C5A-4818-9061-BCA3FA1FE77A}">
      <dgm:prSet/>
      <dgm:spPr/>
      <dgm:t>
        <a:bodyPr/>
        <a:lstStyle/>
        <a:p>
          <a:endParaRPr lang="de-DE"/>
        </a:p>
      </dgm:t>
    </dgm:pt>
    <dgm:pt modelId="{051DB872-F78E-41D3-A9CA-7709CAA5F72D}" type="pres">
      <dgm:prSet presAssocID="{54BC8117-FE4B-414D-8BED-618EED7458C7}" presName="Name0" presStyleCnt="0">
        <dgm:presLayoutVars>
          <dgm:dir/>
          <dgm:animLvl val="lvl"/>
          <dgm:resizeHandles val="exact"/>
        </dgm:presLayoutVars>
      </dgm:prSet>
      <dgm:spPr/>
    </dgm:pt>
    <dgm:pt modelId="{2DBD6997-A64D-4E9B-B29E-B50591576E91}" type="pres">
      <dgm:prSet presAssocID="{FBF3C55D-0FBE-4771-AA44-D4322EA96B31}" presName="composite" presStyleCnt="0"/>
      <dgm:spPr/>
    </dgm:pt>
    <dgm:pt modelId="{09BA06C6-4F0C-4D91-84FE-D9C19E8340A5}" type="pres">
      <dgm:prSet presAssocID="{FBF3C55D-0FBE-4771-AA44-D4322EA96B31}" presName="parTx" presStyleLbl="alignNode1" presStyleIdx="0" presStyleCnt="3">
        <dgm:presLayoutVars>
          <dgm:chMax val="0"/>
          <dgm:chPref val="0"/>
          <dgm:bulletEnabled val="1"/>
        </dgm:presLayoutVars>
      </dgm:prSet>
      <dgm:spPr/>
    </dgm:pt>
    <dgm:pt modelId="{9AE12DEC-7F75-4B60-B736-8C081B4FD2A0}" type="pres">
      <dgm:prSet presAssocID="{FBF3C55D-0FBE-4771-AA44-D4322EA96B31}" presName="desTx" presStyleLbl="alignAccFollowNode1" presStyleIdx="0" presStyleCnt="3">
        <dgm:presLayoutVars>
          <dgm:bulletEnabled val="1"/>
        </dgm:presLayoutVars>
      </dgm:prSet>
      <dgm:spPr/>
    </dgm:pt>
    <dgm:pt modelId="{F536B466-EBE3-4282-94BB-CD9AF796A62A}" type="pres">
      <dgm:prSet presAssocID="{2F2BBEA9-6344-4598-B1DA-784F071366B9}" presName="space" presStyleCnt="0"/>
      <dgm:spPr/>
    </dgm:pt>
    <dgm:pt modelId="{CDF2E467-A87B-49C4-9C47-A5FADEE63834}" type="pres">
      <dgm:prSet presAssocID="{01F12A88-0715-47E6-A94A-975DED38BEA0}" presName="composite" presStyleCnt="0"/>
      <dgm:spPr/>
    </dgm:pt>
    <dgm:pt modelId="{3DA74501-9EE7-40DE-A213-1C0F72C474AC}" type="pres">
      <dgm:prSet presAssocID="{01F12A88-0715-47E6-A94A-975DED38BEA0}" presName="parTx" presStyleLbl="alignNode1" presStyleIdx="1" presStyleCnt="3">
        <dgm:presLayoutVars>
          <dgm:chMax val="0"/>
          <dgm:chPref val="0"/>
          <dgm:bulletEnabled val="1"/>
        </dgm:presLayoutVars>
      </dgm:prSet>
      <dgm:spPr/>
    </dgm:pt>
    <dgm:pt modelId="{C4717BE3-F619-4248-A675-35589FA60940}" type="pres">
      <dgm:prSet presAssocID="{01F12A88-0715-47E6-A94A-975DED38BEA0}" presName="desTx" presStyleLbl="alignAccFollowNode1" presStyleIdx="1" presStyleCnt="3">
        <dgm:presLayoutVars>
          <dgm:bulletEnabled val="1"/>
        </dgm:presLayoutVars>
      </dgm:prSet>
      <dgm:spPr/>
    </dgm:pt>
    <dgm:pt modelId="{FF9BBF58-0E8A-47D5-A2CF-0327FDE4B930}" type="pres">
      <dgm:prSet presAssocID="{01EC7110-B695-428B-AF1A-A6ED2FE706DE}" presName="space" presStyleCnt="0"/>
      <dgm:spPr/>
    </dgm:pt>
    <dgm:pt modelId="{D75B2654-F000-4613-95A8-E3DF84CB0B2F}" type="pres">
      <dgm:prSet presAssocID="{5C1EB65F-18B4-47BF-B188-8BF3E92C3EE5}" presName="composite" presStyleCnt="0"/>
      <dgm:spPr/>
    </dgm:pt>
    <dgm:pt modelId="{BD533674-39EE-4E37-A03B-8EB3CCB5C99F}" type="pres">
      <dgm:prSet presAssocID="{5C1EB65F-18B4-47BF-B188-8BF3E92C3EE5}" presName="parTx" presStyleLbl="alignNode1" presStyleIdx="2" presStyleCnt="3">
        <dgm:presLayoutVars>
          <dgm:chMax val="0"/>
          <dgm:chPref val="0"/>
          <dgm:bulletEnabled val="1"/>
        </dgm:presLayoutVars>
      </dgm:prSet>
      <dgm:spPr/>
    </dgm:pt>
    <dgm:pt modelId="{6C42851C-2C2B-43EC-8957-4ECB72A1A924}" type="pres">
      <dgm:prSet presAssocID="{5C1EB65F-18B4-47BF-B188-8BF3E92C3EE5}" presName="desTx" presStyleLbl="alignAccFollowNode1" presStyleIdx="2" presStyleCnt="3">
        <dgm:presLayoutVars>
          <dgm:bulletEnabled val="1"/>
        </dgm:presLayoutVars>
      </dgm:prSet>
      <dgm:spPr/>
    </dgm:pt>
  </dgm:ptLst>
  <dgm:cxnLst>
    <dgm:cxn modelId="{EB009001-FC2F-4CE0-99B4-67B290A921C8}" type="presOf" srcId="{9151AC11-12B0-4753-B563-1653C40F0E4D}" destId="{C4717BE3-F619-4248-A675-35589FA60940}" srcOrd="0" destOrd="4" presId="urn:microsoft.com/office/officeart/2005/8/layout/hList1"/>
    <dgm:cxn modelId="{CDB9E203-51A2-49AE-95F7-37226BF1D8F0}" type="presOf" srcId="{87F71908-0D76-4A46-9628-F51977D696F5}" destId="{9AE12DEC-7F75-4B60-B736-8C081B4FD2A0}" srcOrd="0" destOrd="2" presId="urn:microsoft.com/office/officeart/2005/8/layout/hList1"/>
    <dgm:cxn modelId="{092A3707-E918-4197-B41C-3BADD6E097CD}" type="presOf" srcId="{49C4ACF8-13EC-4DF5-ACAF-B2CCFB62775E}" destId="{C4717BE3-F619-4248-A675-35589FA60940}" srcOrd="0" destOrd="1" presId="urn:microsoft.com/office/officeart/2005/8/layout/hList1"/>
    <dgm:cxn modelId="{013FAC08-D35C-41E9-B956-3D2E60BC4678}" type="presOf" srcId="{65238375-5648-4A3D-A2AF-44870D1D80E4}" destId="{C4717BE3-F619-4248-A675-35589FA60940}" srcOrd="0" destOrd="6" presId="urn:microsoft.com/office/officeart/2005/8/layout/hList1"/>
    <dgm:cxn modelId="{05E02E12-62C7-4757-860A-CF29ECEF96D0}" type="presOf" srcId="{A38BADA7-AD10-4011-A5EF-656A4F96A2C7}" destId="{C4717BE3-F619-4248-A675-35589FA60940}" srcOrd="0" destOrd="2" presId="urn:microsoft.com/office/officeart/2005/8/layout/hList1"/>
    <dgm:cxn modelId="{B489C312-976A-409C-A9CB-37F6C95AE254}" srcId="{FBF3C55D-0FBE-4771-AA44-D4322EA96B31}" destId="{87F71908-0D76-4A46-9628-F51977D696F5}" srcOrd="2" destOrd="0" parTransId="{96D0670A-1706-4F0F-829B-28320521650C}" sibTransId="{D371D154-07DB-4488-A162-0C43BF65CE61}"/>
    <dgm:cxn modelId="{65146914-4B1F-470E-B9B3-DD89D9BF02A3}" srcId="{01F12A88-0715-47E6-A94A-975DED38BEA0}" destId="{49C4ACF8-13EC-4DF5-ACAF-B2CCFB62775E}" srcOrd="1" destOrd="0" parTransId="{26CE6E47-F2CE-4BD7-B10A-F7B9A30328AD}" sibTransId="{7EF52E6E-C0C2-4DBF-BCD9-8E9AF489D223}"/>
    <dgm:cxn modelId="{FD72EB1C-5C5A-4818-9061-BCA3FA1FE77A}" srcId="{5C1EB65F-18B4-47BF-B188-8BF3E92C3EE5}" destId="{046EF7E0-8F50-4F4E-B58E-8BC58A92B7F3}" srcOrd="3" destOrd="0" parTransId="{06E405D2-55E6-4121-8C4E-C253B153D158}" sibTransId="{5A2025D6-41E4-4767-B8D6-398950CA4650}"/>
    <dgm:cxn modelId="{98523D1D-7767-4151-90D6-4A3F12593171}" type="presOf" srcId="{0E75662D-67B3-439D-AEC7-08EAE9524AAE}" destId="{9AE12DEC-7F75-4B60-B736-8C081B4FD2A0}" srcOrd="0" destOrd="1" presId="urn:microsoft.com/office/officeart/2005/8/layout/hList1"/>
    <dgm:cxn modelId="{3439C91E-168B-4D56-B00B-6BF758E91942}" type="presOf" srcId="{046EF7E0-8F50-4F4E-B58E-8BC58A92B7F3}" destId="{6C42851C-2C2B-43EC-8957-4ECB72A1A924}" srcOrd="0" destOrd="3" presId="urn:microsoft.com/office/officeart/2005/8/layout/hList1"/>
    <dgm:cxn modelId="{F8AE8122-D5EF-4ED1-81FF-E60EEC92A089}" type="presOf" srcId="{3395A8B5-1DB4-42EF-86E3-6873604D48D3}" destId="{6C42851C-2C2B-43EC-8957-4ECB72A1A924}" srcOrd="0" destOrd="2" presId="urn:microsoft.com/office/officeart/2005/8/layout/hList1"/>
    <dgm:cxn modelId="{AF7AC328-7E62-4635-A1E6-7C95F33187C9}" srcId="{01F12A88-0715-47E6-A94A-975DED38BEA0}" destId="{A38BADA7-AD10-4011-A5EF-656A4F96A2C7}" srcOrd="2" destOrd="0" parTransId="{B7AEF5AA-4C05-4941-B435-DA41EA73BB80}" sibTransId="{B533B7CC-A113-47D8-94EA-57A5F2353424}"/>
    <dgm:cxn modelId="{0EA72E2F-9266-463F-AD21-A7927269FE72}" type="presOf" srcId="{9A18FD87-EC7C-4668-B43C-61049CC560B7}" destId="{C4717BE3-F619-4248-A675-35589FA60940}" srcOrd="0" destOrd="0" presId="urn:microsoft.com/office/officeart/2005/8/layout/hList1"/>
    <dgm:cxn modelId="{D1D6D132-0DC9-49CF-B2C5-408CA44E3155}" type="presOf" srcId="{31018E8E-A63B-4BBF-A857-C98193388387}" destId="{6C42851C-2C2B-43EC-8957-4ECB72A1A924}" srcOrd="0" destOrd="1" presId="urn:microsoft.com/office/officeart/2005/8/layout/hList1"/>
    <dgm:cxn modelId="{0C10F635-1E7E-4DA9-94A9-87BE6C76FA8C}" type="presOf" srcId="{54BC8117-FE4B-414D-8BED-618EED7458C7}" destId="{051DB872-F78E-41D3-A9CA-7709CAA5F72D}" srcOrd="0" destOrd="0" presId="urn:microsoft.com/office/officeart/2005/8/layout/hList1"/>
    <dgm:cxn modelId="{D31BBD43-B1C0-4CA7-8DB1-2C382A5D66C8}" srcId="{01F12A88-0715-47E6-A94A-975DED38BEA0}" destId="{9A18FD87-EC7C-4668-B43C-61049CC560B7}" srcOrd="0" destOrd="0" parTransId="{F3591A40-99A3-484E-9F0C-D990E0E5B901}" sibTransId="{413E1034-56AE-4FC5-A9A7-493FB4EEA8EA}"/>
    <dgm:cxn modelId="{26BDC465-7F0C-40BE-AB4F-911AC62F9BB4}" type="presOf" srcId="{5C1EB65F-18B4-47BF-B188-8BF3E92C3EE5}" destId="{BD533674-39EE-4E37-A03B-8EB3CCB5C99F}" srcOrd="0" destOrd="0" presId="urn:microsoft.com/office/officeart/2005/8/layout/hList1"/>
    <dgm:cxn modelId="{94F99D47-386C-4E22-9057-2F2F8AE05068}" srcId="{01F12A88-0715-47E6-A94A-975DED38BEA0}" destId="{E82300AD-395A-4F82-BECB-D3584800ECF4}" srcOrd="5" destOrd="0" parTransId="{03535991-1CA0-4018-8CD6-04A25F8C2593}" sibTransId="{27868424-0C84-47EC-9158-EDA6005F2EE9}"/>
    <dgm:cxn modelId="{FDA45E69-868F-45BA-976D-8B872812C3BE}" type="presOf" srcId="{14DAA0F1-4C4A-4050-A41E-EABE0D4F907E}" destId="{9AE12DEC-7F75-4B60-B736-8C081B4FD2A0}" srcOrd="0" destOrd="0" presId="urn:microsoft.com/office/officeart/2005/8/layout/hList1"/>
    <dgm:cxn modelId="{0C1F0D4C-4B43-4620-82CF-7EBB769D8257}" srcId="{FBF3C55D-0FBE-4771-AA44-D4322EA96B31}" destId="{82B3C903-6C45-48F5-A5CE-AD9966FA8864}" srcOrd="5" destOrd="0" parTransId="{E425C87E-B08E-4B39-A0B5-A3271903B139}" sibTransId="{AE4A4960-AAE5-4D3F-9992-F5119051C90B}"/>
    <dgm:cxn modelId="{0B13266F-DAE8-48A1-8472-DD9E7FC8C824}" srcId="{FBF3C55D-0FBE-4771-AA44-D4322EA96B31}" destId="{14DAA0F1-4C4A-4050-A41E-EABE0D4F907E}" srcOrd="0" destOrd="0" parTransId="{2537C5FC-272D-48C0-B72B-4E492DDA92E2}" sibTransId="{770C96A9-66C2-45B8-B21E-9C3D76A56283}"/>
    <dgm:cxn modelId="{53E6694F-34E6-42B3-88AD-475D9BC609BE}" srcId="{54BC8117-FE4B-414D-8BED-618EED7458C7}" destId="{FBF3C55D-0FBE-4771-AA44-D4322EA96B31}" srcOrd="0" destOrd="0" parTransId="{2FEC1906-0EC6-4464-ABB1-61636392B672}" sibTransId="{2F2BBEA9-6344-4598-B1DA-784F071366B9}"/>
    <dgm:cxn modelId="{1E762F71-538E-4B70-A8FD-B076599A74E9}" srcId="{FBF3C55D-0FBE-4771-AA44-D4322EA96B31}" destId="{553EEEF3-3B56-4741-8C7E-11E57C4FE84C}" srcOrd="4" destOrd="0" parTransId="{C4599591-75D7-43E4-ADC9-BF8C24BDAEE3}" sibTransId="{4F30F32E-182E-4BF6-B078-EA4A0D513CA7}"/>
    <dgm:cxn modelId="{0049A776-D569-482C-9CA1-F7598DCFC413}" srcId="{5C1EB65F-18B4-47BF-B188-8BF3E92C3EE5}" destId="{31018E8E-A63B-4BBF-A857-C98193388387}" srcOrd="1" destOrd="0" parTransId="{A5E839E3-3488-4908-92B6-94F7E0E6D2A6}" sibTransId="{F319C1EB-C77B-40CA-9E9C-DB00F487342B}"/>
    <dgm:cxn modelId="{F34F367E-0BAC-42EB-8CF7-132DB2F9F6ED}" type="presOf" srcId="{01F12A88-0715-47E6-A94A-975DED38BEA0}" destId="{3DA74501-9EE7-40DE-A213-1C0F72C474AC}" srcOrd="0" destOrd="0" presId="urn:microsoft.com/office/officeart/2005/8/layout/hList1"/>
    <dgm:cxn modelId="{ED464E87-8197-4398-9CCD-C028975FC35D}" srcId="{5C1EB65F-18B4-47BF-B188-8BF3E92C3EE5}" destId="{3395A8B5-1DB4-42EF-86E3-6873604D48D3}" srcOrd="2" destOrd="0" parTransId="{6F837EFA-8413-48F4-BED1-CEAEDE8515D6}" sibTransId="{9843CC7C-8394-4BFB-96D9-8B273E05A3C9}"/>
    <dgm:cxn modelId="{B28F4B89-4A37-4F45-9B77-B231C9DB201F}" srcId="{FBF3C55D-0FBE-4771-AA44-D4322EA96B31}" destId="{D383F9F8-DA28-4685-B982-A0A0EAFCAF29}" srcOrd="3" destOrd="0" parTransId="{62B1E56E-5024-4E86-8935-F8F0379F26D4}" sibTransId="{99A0BE05-0D23-4B24-93CA-07CEBEDD165E}"/>
    <dgm:cxn modelId="{23DAF88A-84C4-4FFC-8C35-E07CFCC2ACFF}" srcId="{5C1EB65F-18B4-47BF-B188-8BF3E92C3EE5}" destId="{02E3E509-1C4D-49B9-B48F-351C52E9BA98}" srcOrd="0" destOrd="0" parTransId="{C002178E-ADC9-431F-9A5B-AC05A7400E10}" sibTransId="{661642A3-C7DC-45F9-83A7-3EA2ADB96273}"/>
    <dgm:cxn modelId="{DD56D08B-9DA7-4064-8FE1-C2BF8D3A2BAB}" type="presOf" srcId="{FBF3C55D-0FBE-4771-AA44-D4322EA96B31}" destId="{09BA06C6-4F0C-4D91-84FE-D9C19E8340A5}" srcOrd="0" destOrd="0" presId="urn:microsoft.com/office/officeart/2005/8/layout/hList1"/>
    <dgm:cxn modelId="{59104D8C-D0EB-4991-BE5C-0793088A2DB5}" type="presOf" srcId="{82B3C903-6C45-48F5-A5CE-AD9966FA8864}" destId="{9AE12DEC-7F75-4B60-B736-8C081B4FD2A0}" srcOrd="0" destOrd="5" presId="urn:microsoft.com/office/officeart/2005/8/layout/hList1"/>
    <dgm:cxn modelId="{F0076F8C-9983-4407-A969-86014023D971}" srcId="{01F12A88-0715-47E6-A94A-975DED38BEA0}" destId="{65238375-5648-4A3D-A2AF-44870D1D80E4}" srcOrd="6" destOrd="0" parTransId="{B7A1523B-780B-40CF-94CA-F8D061C0B1C7}" sibTransId="{ACABA463-6DB9-4E24-81F4-B9D73BE4C93B}"/>
    <dgm:cxn modelId="{0C5AD399-9228-4AF4-BC7A-B1FE82CB01B3}" type="presOf" srcId="{02E3E509-1C4D-49B9-B48F-351C52E9BA98}" destId="{6C42851C-2C2B-43EC-8957-4ECB72A1A924}" srcOrd="0" destOrd="0" presId="urn:microsoft.com/office/officeart/2005/8/layout/hList1"/>
    <dgm:cxn modelId="{80008EA0-144C-4511-95AA-1BB1FB30D5C0}" type="presOf" srcId="{D383F9F8-DA28-4685-B982-A0A0EAFCAF29}" destId="{9AE12DEC-7F75-4B60-B736-8C081B4FD2A0}" srcOrd="0" destOrd="3" presId="urn:microsoft.com/office/officeart/2005/8/layout/hList1"/>
    <dgm:cxn modelId="{A60A6FB4-2E50-4A08-BE98-8B6EEBABE70C}" srcId="{01F12A88-0715-47E6-A94A-975DED38BEA0}" destId="{6CAA2B6F-D28F-44A8-AE3C-DC7EB72B05A0}" srcOrd="3" destOrd="0" parTransId="{E128B03C-0374-416E-9D3A-368AAAD078CD}" sibTransId="{B32AEDCB-A2E9-4D54-B494-1B843DFE2DE5}"/>
    <dgm:cxn modelId="{C5E217B9-8E1A-4466-9068-65951C44C61B}" srcId="{54BC8117-FE4B-414D-8BED-618EED7458C7}" destId="{01F12A88-0715-47E6-A94A-975DED38BEA0}" srcOrd="1" destOrd="0" parTransId="{EBAB8F15-591D-4B8F-8F31-1C2C9F431916}" sibTransId="{01EC7110-B695-428B-AF1A-A6ED2FE706DE}"/>
    <dgm:cxn modelId="{AB9CE0C0-DD27-472C-A88C-EBD7D5B727CA}" srcId="{FBF3C55D-0FBE-4771-AA44-D4322EA96B31}" destId="{0E75662D-67B3-439D-AEC7-08EAE9524AAE}" srcOrd="1" destOrd="0" parTransId="{CAE6D1AE-5C5C-440C-9784-BBABF542A032}" sibTransId="{E27D1102-E077-4B2D-BC20-62F081B6896A}"/>
    <dgm:cxn modelId="{87CF6BCF-E1BD-4435-9D94-7852D75B83CB}" srcId="{54BC8117-FE4B-414D-8BED-618EED7458C7}" destId="{5C1EB65F-18B4-47BF-B188-8BF3E92C3EE5}" srcOrd="2" destOrd="0" parTransId="{4856F13A-EE3F-4916-A788-4D7AA2CF218E}" sibTransId="{8262CC46-3814-4A91-8E5E-808794A5766F}"/>
    <dgm:cxn modelId="{9C47F7D1-E9C6-4887-87CA-B2BBB96C8BC2}" srcId="{01F12A88-0715-47E6-A94A-975DED38BEA0}" destId="{9151AC11-12B0-4753-B563-1653C40F0E4D}" srcOrd="4" destOrd="0" parTransId="{246B1368-CBDD-409C-9AD9-581094A47718}" sibTransId="{1954544A-317B-4572-94DD-552F84A00F4E}"/>
    <dgm:cxn modelId="{107420D8-D0AA-4044-8938-B137E7890403}" type="presOf" srcId="{E82300AD-395A-4F82-BECB-D3584800ECF4}" destId="{C4717BE3-F619-4248-A675-35589FA60940}" srcOrd="0" destOrd="5" presId="urn:microsoft.com/office/officeart/2005/8/layout/hList1"/>
    <dgm:cxn modelId="{118520DA-0901-4919-A98B-9BFD99127B93}" type="presOf" srcId="{6CAA2B6F-D28F-44A8-AE3C-DC7EB72B05A0}" destId="{C4717BE3-F619-4248-A675-35589FA60940}" srcOrd="0" destOrd="3" presId="urn:microsoft.com/office/officeart/2005/8/layout/hList1"/>
    <dgm:cxn modelId="{8B4D2FE0-2649-4E43-8427-FC0A6E59F6AF}" type="presOf" srcId="{553EEEF3-3B56-4741-8C7E-11E57C4FE84C}" destId="{9AE12DEC-7F75-4B60-B736-8C081B4FD2A0}" srcOrd="0" destOrd="4" presId="urn:microsoft.com/office/officeart/2005/8/layout/hList1"/>
    <dgm:cxn modelId="{76F786B5-60D3-4106-A936-A21E435F4676}" type="presParOf" srcId="{051DB872-F78E-41D3-A9CA-7709CAA5F72D}" destId="{2DBD6997-A64D-4E9B-B29E-B50591576E91}" srcOrd="0" destOrd="0" presId="urn:microsoft.com/office/officeart/2005/8/layout/hList1"/>
    <dgm:cxn modelId="{6D173B6D-706E-4854-AB08-366E43299F0F}" type="presParOf" srcId="{2DBD6997-A64D-4E9B-B29E-B50591576E91}" destId="{09BA06C6-4F0C-4D91-84FE-D9C19E8340A5}" srcOrd="0" destOrd="0" presId="urn:microsoft.com/office/officeart/2005/8/layout/hList1"/>
    <dgm:cxn modelId="{7A2CD072-C478-49E2-A96B-84941C380FC4}" type="presParOf" srcId="{2DBD6997-A64D-4E9B-B29E-B50591576E91}" destId="{9AE12DEC-7F75-4B60-B736-8C081B4FD2A0}" srcOrd="1" destOrd="0" presId="urn:microsoft.com/office/officeart/2005/8/layout/hList1"/>
    <dgm:cxn modelId="{811C609F-19B8-450F-ADB8-A17071505B3A}" type="presParOf" srcId="{051DB872-F78E-41D3-A9CA-7709CAA5F72D}" destId="{F536B466-EBE3-4282-94BB-CD9AF796A62A}" srcOrd="1" destOrd="0" presId="urn:microsoft.com/office/officeart/2005/8/layout/hList1"/>
    <dgm:cxn modelId="{10776373-80E8-4667-A9C9-F0C37E992DA0}" type="presParOf" srcId="{051DB872-F78E-41D3-A9CA-7709CAA5F72D}" destId="{CDF2E467-A87B-49C4-9C47-A5FADEE63834}" srcOrd="2" destOrd="0" presId="urn:microsoft.com/office/officeart/2005/8/layout/hList1"/>
    <dgm:cxn modelId="{1507FC93-7DF3-45CE-8443-31AE6158942D}" type="presParOf" srcId="{CDF2E467-A87B-49C4-9C47-A5FADEE63834}" destId="{3DA74501-9EE7-40DE-A213-1C0F72C474AC}" srcOrd="0" destOrd="0" presId="urn:microsoft.com/office/officeart/2005/8/layout/hList1"/>
    <dgm:cxn modelId="{3B93F7AF-F5DE-4626-9554-AB277A12FE50}" type="presParOf" srcId="{CDF2E467-A87B-49C4-9C47-A5FADEE63834}" destId="{C4717BE3-F619-4248-A675-35589FA60940}" srcOrd="1" destOrd="0" presId="urn:microsoft.com/office/officeart/2005/8/layout/hList1"/>
    <dgm:cxn modelId="{B8E60F7D-4768-4FC3-BF19-E0697E8917FE}" type="presParOf" srcId="{051DB872-F78E-41D3-A9CA-7709CAA5F72D}" destId="{FF9BBF58-0E8A-47D5-A2CF-0327FDE4B930}" srcOrd="3" destOrd="0" presId="urn:microsoft.com/office/officeart/2005/8/layout/hList1"/>
    <dgm:cxn modelId="{2FD70A84-1E74-49D2-BF71-31948A9375A4}" type="presParOf" srcId="{051DB872-F78E-41D3-A9CA-7709CAA5F72D}" destId="{D75B2654-F000-4613-95A8-E3DF84CB0B2F}" srcOrd="4" destOrd="0" presId="urn:microsoft.com/office/officeart/2005/8/layout/hList1"/>
    <dgm:cxn modelId="{E2EC8C1F-3AA3-4EDD-A164-3C4487382FF2}" type="presParOf" srcId="{D75B2654-F000-4613-95A8-E3DF84CB0B2F}" destId="{BD533674-39EE-4E37-A03B-8EB3CCB5C99F}" srcOrd="0" destOrd="0" presId="urn:microsoft.com/office/officeart/2005/8/layout/hList1"/>
    <dgm:cxn modelId="{42A097C6-C55B-40DA-BBE5-2FC67D0DEE37}" type="presParOf" srcId="{D75B2654-F000-4613-95A8-E3DF84CB0B2F}" destId="{6C42851C-2C2B-43EC-8957-4ECB72A1A92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F9A7AB-4C9B-4FAB-8078-1FFB05171D4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de-DE"/>
        </a:p>
      </dgm:t>
    </dgm:pt>
    <dgm:pt modelId="{33E11B3E-4BE5-43E1-89BE-5312FB309C6D}">
      <dgm:prSet/>
      <dgm:spPr/>
      <dgm:t>
        <a:bodyPr/>
        <a:lstStyle/>
        <a:p>
          <a:r>
            <a:rPr lang="en-US" b="1"/>
            <a:t>Macro level</a:t>
          </a:r>
          <a:endParaRPr lang="de-DE" b="1"/>
        </a:p>
      </dgm:t>
    </dgm:pt>
    <dgm:pt modelId="{24CF2743-0C14-4B0B-9039-3200A90DD3B4}" type="parTrans" cxnId="{D4847703-766D-4D52-9014-7A5B0CB86E0B}">
      <dgm:prSet/>
      <dgm:spPr/>
      <dgm:t>
        <a:bodyPr/>
        <a:lstStyle/>
        <a:p>
          <a:endParaRPr lang="de-DE"/>
        </a:p>
      </dgm:t>
    </dgm:pt>
    <dgm:pt modelId="{EF4BFA38-DECC-4DB9-A035-D34EFE56B878}" type="sibTrans" cxnId="{D4847703-766D-4D52-9014-7A5B0CB86E0B}">
      <dgm:prSet/>
      <dgm:spPr/>
      <dgm:t>
        <a:bodyPr/>
        <a:lstStyle/>
        <a:p>
          <a:endParaRPr lang="de-DE"/>
        </a:p>
      </dgm:t>
    </dgm:pt>
    <dgm:pt modelId="{120D13F9-7096-4AC7-AD0B-373C578376C0}">
      <dgm:prSet/>
      <dgm:spPr/>
      <dgm:t>
        <a:bodyPr/>
        <a:lstStyle/>
        <a:p>
          <a:r>
            <a:rPr lang="en-US" dirty="0"/>
            <a:t>National policies for the labor market and entrepreneurship</a:t>
          </a:r>
          <a:endParaRPr lang="de-DE" dirty="0"/>
        </a:p>
      </dgm:t>
    </dgm:pt>
    <dgm:pt modelId="{7E37C6FD-0065-4058-A7F3-6BEBEC137A93}" type="parTrans" cxnId="{270F6382-A102-4845-BCC5-0032FC086348}">
      <dgm:prSet/>
      <dgm:spPr/>
      <dgm:t>
        <a:bodyPr/>
        <a:lstStyle/>
        <a:p>
          <a:endParaRPr lang="de-DE"/>
        </a:p>
      </dgm:t>
    </dgm:pt>
    <dgm:pt modelId="{FB63BE8A-39C2-4409-BED2-8B42EF75D3F9}" type="sibTrans" cxnId="{270F6382-A102-4845-BCC5-0032FC086348}">
      <dgm:prSet/>
      <dgm:spPr/>
      <dgm:t>
        <a:bodyPr/>
        <a:lstStyle/>
        <a:p>
          <a:endParaRPr lang="de-DE"/>
        </a:p>
      </dgm:t>
    </dgm:pt>
    <dgm:pt modelId="{37023665-9132-45FC-9B8E-7416543E78C1}">
      <dgm:prSet/>
      <dgm:spPr/>
      <dgm:t>
        <a:bodyPr/>
        <a:lstStyle/>
        <a:p>
          <a:r>
            <a:rPr lang="en-US"/>
            <a:t>Regulations of the ministries of education and/or higher education.</a:t>
          </a:r>
          <a:endParaRPr lang="de-DE"/>
        </a:p>
      </dgm:t>
    </dgm:pt>
    <dgm:pt modelId="{AEB5C958-EF46-40DF-8DC8-8B87B2042218}" type="parTrans" cxnId="{D3D08007-0AE7-4A4C-B720-79125783007F}">
      <dgm:prSet/>
      <dgm:spPr/>
      <dgm:t>
        <a:bodyPr/>
        <a:lstStyle/>
        <a:p>
          <a:endParaRPr lang="de-DE"/>
        </a:p>
      </dgm:t>
    </dgm:pt>
    <dgm:pt modelId="{83320DA7-491E-4A17-B3CF-6B59305BA11E}" type="sibTrans" cxnId="{D3D08007-0AE7-4A4C-B720-79125783007F}">
      <dgm:prSet/>
      <dgm:spPr/>
      <dgm:t>
        <a:bodyPr/>
        <a:lstStyle/>
        <a:p>
          <a:endParaRPr lang="de-DE"/>
        </a:p>
      </dgm:t>
    </dgm:pt>
    <dgm:pt modelId="{91A46DA0-8B25-457D-BA30-36E8AC14393D}">
      <dgm:prSet/>
      <dgm:spPr/>
      <dgm:t>
        <a:bodyPr/>
        <a:lstStyle/>
        <a:p>
          <a:r>
            <a:rPr lang="en-US"/>
            <a:t>Role and regulations of the chambers of commerce, industries and other branches.</a:t>
          </a:r>
          <a:endParaRPr lang="de-DE"/>
        </a:p>
      </dgm:t>
    </dgm:pt>
    <dgm:pt modelId="{7C47F8E5-7CA0-497D-8F94-330A5ADF1E1E}" type="parTrans" cxnId="{CA2737C6-904E-4A2D-9E55-001DF5FEA2A1}">
      <dgm:prSet/>
      <dgm:spPr/>
      <dgm:t>
        <a:bodyPr/>
        <a:lstStyle/>
        <a:p>
          <a:endParaRPr lang="de-DE"/>
        </a:p>
      </dgm:t>
    </dgm:pt>
    <dgm:pt modelId="{7261C49C-8152-476B-9A15-856582A8E104}" type="sibTrans" cxnId="{CA2737C6-904E-4A2D-9E55-001DF5FEA2A1}">
      <dgm:prSet/>
      <dgm:spPr/>
      <dgm:t>
        <a:bodyPr/>
        <a:lstStyle/>
        <a:p>
          <a:endParaRPr lang="de-DE"/>
        </a:p>
      </dgm:t>
    </dgm:pt>
    <dgm:pt modelId="{8EFB2702-EE93-476C-BFC4-C7ADD26395B7}">
      <dgm:prSet/>
      <dgm:spPr/>
      <dgm:t>
        <a:bodyPr/>
        <a:lstStyle/>
        <a:p>
          <a:r>
            <a:rPr lang="en-US" dirty="0"/>
            <a:t>Participation and recognition of professional associations at the country level.</a:t>
          </a:r>
          <a:endParaRPr lang="de-DE" dirty="0"/>
        </a:p>
      </dgm:t>
    </dgm:pt>
    <dgm:pt modelId="{F03F7969-926A-460B-9A1C-7F03EA2EB015}" type="parTrans" cxnId="{AB27085A-91C6-4037-99FB-9A2F6B50817A}">
      <dgm:prSet/>
      <dgm:spPr/>
      <dgm:t>
        <a:bodyPr/>
        <a:lstStyle/>
        <a:p>
          <a:endParaRPr lang="de-DE"/>
        </a:p>
      </dgm:t>
    </dgm:pt>
    <dgm:pt modelId="{55FF6A33-2A50-4427-BA1F-5A9B631AA28B}" type="sibTrans" cxnId="{AB27085A-91C6-4037-99FB-9A2F6B50817A}">
      <dgm:prSet/>
      <dgm:spPr/>
      <dgm:t>
        <a:bodyPr/>
        <a:lstStyle/>
        <a:p>
          <a:endParaRPr lang="de-DE"/>
        </a:p>
      </dgm:t>
    </dgm:pt>
    <dgm:pt modelId="{DEBF09C4-7274-48C7-9BCD-142F1C7912C7}">
      <dgm:prSet/>
      <dgm:spPr/>
      <dgm:t>
        <a:bodyPr/>
        <a:lstStyle/>
        <a:p>
          <a:r>
            <a:rPr lang="en-US" b="1" dirty="0" err="1"/>
            <a:t>Meso</a:t>
          </a:r>
          <a:r>
            <a:rPr lang="en-US" b="1" dirty="0"/>
            <a:t> level</a:t>
          </a:r>
          <a:endParaRPr lang="de-DE" b="1" dirty="0"/>
        </a:p>
      </dgm:t>
    </dgm:pt>
    <dgm:pt modelId="{F6C7F5CC-A7D8-4566-9C3C-FD3C5CD44809}" type="parTrans" cxnId="{256F3052-136C-45A3-8A9C-6668B325F522}">
      <dgm:prSet/>
      <dgm:spPr/>
      <dgm:t>
        <a:bodyPr/>
        <a:lstStyle/>
        <a:p>
          <a:endParaRPr lang="de-DE"/>
        </a:p>
      </dgm:t>
    </dgm:pt>
    <dgm:pt modelId="{16252D84-9B70-41F6-938C-5A529EEA9803}" type="sibTrans" cxnId="{256F3052-136C-45A3-8A9C-6668B325F522}">
      <dgm:prSet/>
      <dgm:spPr/>
      <dgm:t>
        <a:bodyPr/>
        <a:lstStyle/>
        <a:p>
          <a:endParaRPr lang="de-DE"/>
        </a:p>
      </dgm:t>
    </dgm:pt>
    <dgm:pt modelId="{84B1B2EB-63A7-4787-B0E9-E9055F3702DD}">
      <dgm:prSet/>
      <dgm:spPr/>
      <dgm:t>
        <a:bodyPr/>
        <a:lstStyle/>
        <a:p>
          <a:r>
            <a:rPr lang="en-US"/>
            <a:t>Adoption of policies and regulations in educational institutions and the business sector.</a:t>
          </a:r>
          <a:endParaRPr lang="de-DE"/>
        </a:p>
      </dgm:t>
    </dgm:pt>
    <dgm:pt modelId="{52412DBA-3068-46BC-B139-5FE27712BC9A}" type="parTrans" cxnId="{6C46A99E-EE15-4CA6-B943-C2718B743AA8}">
      <dgm:prSet/>
      <dgm:spPr/>
      <dgm:t>
        <a:bodyPr/>
        <a:lstStyle/>
        <a:p>
          <a:endParaRPr lang="de-DE"/>
        </a:p>
      </dgm:t>
    </dgm:pt>
    <dgm:pt modelId="{7368DC92-5773-44DC-B305-0150A9407929}" type="sibTrans" cxnId="{6C46A99E-EE15-4CA6-B943-C2718B743AA8}">
      <dgm:prSet/>
      <dgm:spPr/>
      <dgm:t>
        <a:bodyPr/>
        <a:lstStyle/>
        <a:p>
          <a:endParaRPr lang="de-DE"/>
        </a:p>
      </dgm:t>
    </dgm:pt>
    <dgm:pt modelId="{E824E507-41A9-4A84-B6F2-FC53A9F66FA8}">
      <dgm:prSet/>
      <dgm:spPr/>
      <dgm:t>
        <a:bodyPr/>
        <a:lstStyle/>
        <a:p>
          <a:r>
            <a:rPr lang="en-US"/>
            <a:t>Adaptation of the work culture in the business sector to the recommendations of the chambers of the different sectors.</a:t>
          </a:r>
          <a:endParaRPr lang="de-DE"/>
        </a:p>
      </dgm:t>
    </dgm:pt>
    <dgm:pt modelId="{65F21921-7866-4FD7-A695-05C1483ED479}" type="parTrans" cxnId="{4C76DFCA-C3B5-414F-A50E-777A478C66A8}">
      <dgm:prSet/>
      <dgm:spPr/>
      <dgm:t>
        <a:bodyPr/>
        <a:lstStyle/>
        <a:p>
          <a:endParaRPr lang="de-DE"/>
        </a:p>
      </dgm:t>
    </dgm:pt>
    <dgm:pt modelId="{160668F3-9D75-4664-A444-BD05FAF95364}" type="sibTrans" cxnId="{4C76DFCA-C3B5-414F-A50E-777A478C66A8}">
      <dgm:prSet/>
      <dgm:spPr/>
      <dgm:t>
        <a:bodyPr/>
        <a:lstStyle/>
        <a:p>
          <a:endParaRPr lang="de-DE"/>
        </a:p>
      </dgm:t>
    </dgm:pt>
    <dgm:pt modelId="{05B4C0AA-5314-46E2-972A-E2D3F73384CD}">
      <dgm:prSet/>
      <dgm:spPr/>
      <dgm:t>
        <a:bodyPr/>
        <a:lstStyle/>
        <a:p>
          <a:r>
            <a:rPr lang="en-US"/>
            <a:t>Level of activity of professional associations at the middle level</a:t>
          </a:r>
          <a:endParaRPr lang="de-DE"/>
        </a:p>
      </dgm:t>
    </dgm:pt>
    <dgm:pt modelId="{F336F0EA-8C8C-4F67-A888-DFD2C4CFC0C4}" type="parTrans" cxnId="{98EEF4FE-B86B-4587-9CFD-2EC3468BEC69}">
      <dgm:prSet/>
      <dgm:spPr/>
      <dgm:t>
        <a:bodyPr/>
        <a:lstStyle/>
        <a:p>
          <a:endParaRPr lang="de-DE"/>
        </a:p>
      </dgm:t>
    </dgm:pt>
    <dgm:pt modelId="{8FF53D23-CE34-486C-A283-53D5B40E3C1F}" type="sibTrans" cxnId="{98EEF4FE-B86B-4587-9CFD-2EC3468BEC69}">
      <dgm:prSet/>
      <dgm:spPr/>
      <dgm:t>
        <a:bodyPr/>
        <a:lstStyle/>
        <a:p>
          <a:endParaRPr lang="de-DE"/>
        </a:p>
      </dgm:t>
    </dgm:pt>
    <dgm:pt modelId="{DAA4821A-638A-4E06-9E4C-758E8A3F5D1B}">
      <dgm:prSet/>
      <dgm:spPr/>
      <dgm:t>
        <a:bodyPr/>
        <a:lstStyle/>
        <a:p>
          <a:r>
            <a:rPr lang="en-US"/>
            <a:t>Professional relations between educational institutions, business sector, chambers and professional associations.</a:t>
          </a:r>
          <a:endParaRPr lang="de-DE"/>
        </a:p>
      </dgm:t>
    </dgm:pt>
    <dgm:pt modelId="{A9D6C0C5-3B42-498B-818C-960D22079BDB}" type="parTrans" cxnId="{1AD060C5-25CB-43F5-81D3-5A8EED82B72F}">
      <dgm:prSet/>
      <dgm:spPr/>
      <dgm:t>
        <a:bodyPr/>
        <a:lstStyle/>
        <a:p>
          <a:endParaRPr lang="de-DE"/>
        </a:p>
      </dgm:t>
    </dgm:pt>
    <dgm:pt modelId="{CE5700AB-22E7-4C38-8080-206F37DE7498}" type="sibTrans" cxnId="{1AD060C5-25CB-43F5-81D3-5A8EED82B72F}">
      <dgm:prSet/>
      <dgm:spPr/>
      <dgm:t>
        <a:bodyPr/>
        <a:lstStyle/>
        <a:p>
          <a:endParaRPr lang="de-DE"/>
        </a:p>
      </dgm:t>
    </dgm:pt>
    <dgm:pt modelId="{9C72120A-1C94-4EA2-868E-BB7170F8BD6A}">
      <dgm:prSet/>
      <dgm:spPr/>
      <dgm:t>
        <a:bodyPr/>
        <a:lstStyle/>
        <a:p>
          <a:r>
            <a:rPr lang="en-US" b="1"/>
            <a:t>Micro level</a:t>
          </a:r>
          <a:endParaRPr lang="de-DE" b="1"/>
        </a:p>
      </dgm:t>
    </dgm:pt>
    <dgm:pt modelId="{2D756402-56B7-4EEE-BCC0-2A48FD2EFD8C}" type="parTrans" cxnId="{A6B4D97F-40F2-4F17-9CA8-1F1771D20DCD}">
      <dgm:prSet/>
      <dgm:spPr/>
      <dgm:t>
        <a:bodyPr/>
        <a:lstStyle/>
        <a:p>
          <a:endParaRPr lang="de-DE"/>
        </a:p>
      </dgm:t>
    </dgm:pt>
    <dgm:pt modelId="{D45FB40A-BF87-4F3F-BBC4-12BF6BA303DE}" type="sibTrans" cxnId="{A6B4D97F-40F2-4F17-9CA8-1F1771D20DCD}">
      <dgm:prSet/>
      <dgm:spPr/>
      <dgm:t>
        <a:bodyPr/>
        <a:lstStyle/>
        <a:p>
          <a:endParaRPr lang="de-DE"/>
        </a:p>
      </dgm:t>
    </dgm:pt>
    <dgm:pt modelId="{7C29F274-51A0-4F6B-BD9C-5D3EB4E72238}">
      <dgm:prSet/>
      <dgm:spPr/>
      <dgm:t>
        <a:bodyPr/>
        <a:lstStyle/>
        <a:p>
          <a:r>
            <a:rPr lang="en-US"/>
            <a:t>Professional skills of teaching staff to interpret and implement policies and regulations and their adoption at the level of educational institutions and companies.</a:t>
          </a:r>
          <a:endParaRPr lang="de-DE"/>
        </a:p>
      </dgm:t>
    </dgm:pt>
    <dgm:pt modelId="{7FF727AC-9C04-482C-A27B-69EE3791987D}" type="parTrans" cxnId="{7D78F39A-6EF8-4587-A224-E1F43B253714}">
      <dgm:prSet/>
      <dgm:spPr/>
      <dgm:t>
        <a:bodyPr/>
        <a:lstStyle/>
        <a:p>
          <a:endParaRPr lang="de-DE"/>
        </a:p>
      </dgm:t>
    </dgm:pt>
    <dgm:pt modelId="{6BC6F408-8A4E-49C3-BBF2-DBBCC2636572}" type="sibTrans" cxnId="{7D78F39A-6EF8-4587-A224-E1F43B253714}">
      <dgm:prSet/>
      <dgm:spPr/>
      <dgm:t>
        <a:bodyPr/>
        <a:lstStyle/>
        <a:p>
          <a:endParaRPr lang="de-DE"/>
        </a:p>
      </dgm:t>
    </dgm:pt>
    <dgm:pt modelId="{7514A9E5-A88E-4494-A4F2-3427F5FC5EB8}">
      <dgm:prSet/>
      <dgm:spPr/>
      <dgm:t>
        <a:bodyPr/>
        <a:lstStyle/>
        <a:p>
          <a:r>
            <a:rPr lang="en-US"/>
            <a:t>Competencies of trainers and evaluators in professional associations and companies.</a:t>
          </a:r>
          <a:endParaRPr lang="de-DE"/>
        </a:p>
      </dgm:t>
    </dgm:pt>
    <dgm:pt modelId="{4AA33F0B-5A89-4FA5-BB4D-842A4B4DEBCE}" type="parTrans" cxnId="{FCEE7D95-FE9F-4297-A7AD-5DA06F59E24A}">
      <dgm:prSet/>
      <dgm:spPr/>
      <dgm:t>
        <a:bodyPr/>
        <a:lstStyle/>
        <a:p>
          <a:endParaRPr lang="de-DE"/>
        </a:p>
      </dgm:t>
    </dgm:pt>
    <dgm:pt modelId="{7D27FCDC-2AD1-443F-A5E8-660D5D23D312}" type="sibTrans" cxnId="{FCEE7D95-FE9F-4297-A7AD-5DA06F59E24A}">
      <dgm:prSet/>
      <dgm:spPr/>
      <dgm:t>
        <a:bodyPr/>
        <a:lstStyle/>
        <a:p>
          <a:endParaRPr lang="de-DE"/>
        </a:p>
      </dgm:t>
    </dgm:pt>
    <dgm:pt modelId="{F2263228-A33B-415B-B99F-9D96A42E3584}">
      <dgm:prSet/>
      <dgm:spPr/>
      <dgm:t>
        <a:bodyPr/>
        <a:lstStyle/>
        <a:p>
          <a:r>
            <a:rPr lang="en-US"/>
            <a:t>Availability of material and financial resources in educational institutions and the business sector for vocational training.</a:t>
          </a:r>
          <a:endParaRPr lang="de-DE"/>
        </a:p>
      </dgm:t>
    </dgm:pt>
    <dgm:pt modelId="{E8B898A4-AC64-4C60-864D-B1F22C0B937E}" type="parTrans" cxnId="{0393E3DE-380F-47B3-B8AC-578B65FC7C05}">
      <dgm:prSet/>
      <dgm:spPr/>
      <dgm:t>
        <a:bodyPr/>
        <a:lstStyle/>
        <a:p>
          <a:endParaRPr lang="de-DE"/>
        </a:p>
      </dgm:t>
    </dgm:pt>
    <dgm:pt modelId="{ACD5808D-799B-4EF5-B663-11E7401B47BE}" type="sibTrans" cxnId="{0393E3DE-380F-47B3-B8AC-578B65FC7C05}">
      <dgm:prSet/>
      <dgm:spPr/>
      <dgm:t>
        <a:bodyPr/>
        <a:lstStyle/>
        <a:p>
          <a:endParaRPr lang="de-DE"/>
        </a:p>
      </dgm:t>
    </dgm:pt>
    <dgm:pt modelId="{CD47FB53-41AD-49B1-9BA9-90E1016F9443}">
      <dgm:prSet/>
      <dgm:spPr/>
      <dgm:t>
        <a:bodyPr/>
        <a:lstStyle/>
        <a:p>
          <a:r>
            <a:rPr lang="en-US" dirty="0"/>
            <a:t>Social representation of vocational training.</a:t>
          </a:r>
          <a:endParaRPr lang="de-DE" dirty="0"/>
        </a:p>
      </dgm:t>
    </dgm:pt>
    <dgm:pt modelId="{810B882D-A6D4-4249-ADA3-07684DEAF1F3}" type="parTrans" cxnId="{A0043B20-16C7-4441-B0BC-D681034D308D}">
      <dgm:prSet/>
      <dgm:spPr/>
      <dgm:t>
        <a:bodyPr/>
        <a:lstStyle/>
        <a:p>
          <a:endParaRPr lang="de-DE"/>
        </a:p>
      </dgm:t>
    </dgm:pt>
    <dgm:pt modelId="{37D11A6E-499A-43E8-932A-E3264B80D7E4}" type="sibTrans" cxnId="{A0043B20-16C7-4441-B0BC-D681034D308D}">
      <dgm:prSet/>
      <dgm:spPr/>
      <dgm:t>
        <a:bodyPr/>
        <a:lstStyle/>
        <a:p>
          <a:endParaRPr lang="de-DE"/>
        </a:p>
      </dgm:t>
    </dgm:pt>
    <dgm:pt modelId="{EA839E19-B495-4EBF-B867-8C9211D5D014}" type="pres">
      <dgm:prSet presAssocID="{6BF9A7AB-4C9B-4FAB-8078-1FFB05171D41}" presName="Name0" presStyleCnt="0">
        <dgm:presLayoutVars>
          <dgm:dir/>
          <dgm:animLvl val="lvl"/>
          <dgm:resizeHandles val="exact"/>
        </dgm:presLayoutVars>
      </dgm:prSet>
      <dgm:spPr/>
    </dgm:pt>
    <dgm:pt modelId="{E82CEFF7-88CB-4D7A-A2D8-77810256C909}" type="pres">
      <dgm:prSet presAssocID="{33E11B3E-4BE5-43E1-89BE-5312FB309C6D}" presName="composite" presStyleCnt="0"/>
      <dgm:spPr/>
    </dgm:pt>
    <dgm:pt modelId="{ADD6841F-3A70-450D-88F6-A27DF0660419}" type="pres">
      <dgm:prSet presAssocID="{33E11B3E-4BE5-43E1-89BE-5312FB309C6D}" presName="parTx" presStyleLbl="alignNode1" presStyleIdx="0" presStyleCnt="3">
        <dgm:presLayoutVars>
          <dgm:chMax val="0"/>
          <dgm:chPref val="0"/>
          <dgm:bulletEnabled val="1"/>
        </dgm:presLayoutVars>
      </dgm:prSet>
      <dgm:spPr/>
    </dgm:pt>
    <dgm:pt modelId="{546C2FA0-FDB3-475D-8D4B-404E5C82AC1F}" type="pres">
      <dgm:prSet presAssocID="{33E11B3E-4BE5-43E1-89BE-5312FB309C6D}" presName="desTx" presStyleLbl="alignAccFollowNode1" presStyleIdx="0" presStyleCnt="3">
        <dgm:presLayoutVars>
          <dgm:bulletEnabled val="1"/>
        </dgm:presLayoutVars>
      </dgm:prSet>
      <dgm:spPr/>
    </dgm:pt>
    <dgm:pt modelId="{F3B65851-4267-4507-BDFA-DDC7F1490C27}" type="pres">
      <dgm:prSet presAssocID="{EF4BFA38-DECC-4DB9-A035-D34EFE56B878}" presName="space" presStyleCnt="0"/>
      <dgm:spPr/>
    </dgm:pt>
    <dgm:pt modelId="{988BE53F-39F7-40D1-B9F3-B67698659BCC}" type="pres">
      <dgm:prSet presAssocID="{DEBF09C4-7274-48C7-9BCD-142F1C7912C7}" presName="composite" presStyleCnt="0"/>
      <dgm:spPr/>
    </dgm:pt>
    <dgm:pt modelId="{01517FD8-08D6-4C84-85E2-6320C0F3BC0E}" type="pres">
      <dgm:prSet presAssocID="{DEBF09C4-7274-48C7-9BCD-142F1C7912C7}" presName="parTx" presStyleLbl="alignNode1" presStyleIdx="1" presStyleCnt="3">
        <dgm:presLayoutVars>
          <dgm:chMax val="0"/>
          <dgm:chPref val="0"/>
          <dgm:bulletEnabled val="1"/>
        </dgm:presLayoutVars>
      </dgm:prSet>
      <dgm:spPr/>
    </dgm:pt>
    <dgm:pt modelId="{D619DC09-818A-452C-9DC2-BC14BBB7948F}" type="pres">
      <dgm:prSet presAssocID="{DEBF09C4-7274-48C7-9BCD-142F1C7912C7}" presName="desTx" presStyleLbl="alignAccFollowNode1" presStyleIdx="1" presStyleCnt="3">
        <dgm:presLayoutVars>
          <dgm:bulletEnabled val="1"/>
        </dgm:presLayoutVars>
      </dgm:prSet>
      <dgm:spPr/>
    </dgm:pt>
    <dgm:pt modelId="{A2C47954-F12F-4BB2-8947-68B8671EE7E7}" type="pres">
      <dgm:prSet presAssocID="{16252D84-9B70-41F6-938C-5A529EEA9803}" presName="space" presStyleCnt="0"/>
      <dgm:spPr/>
    </dgm:pt>
    <dgm:pt modelId="{4A268A71-E99B-413B-9CA2-8AB3C331797D}" type="pres">
      <dgm:prSet presAssocID="{9C72120A-1C94-4EA2-868E-BB7170F8BD6A}" presName="composite" presStyleCnt="0"/>
      <dgm:spPr/>
    </dgm:pt>
    <dgm:pt modelId="{627AA24D-0BD9-4980-B8A1-A64E7D353554}" type="pres">
      <dgm:prSet presAssocID="{9C72120A-1C94-4EA2-868E-BB7170F8BD6A}" presName="parTx" presStyleLbl="alignNode1" presStyleIdx="2" presStyleCnt="3">
        <dgm:presLayoutVars>
          <dgm:chMax val="0"/>
          <dgm:chPref val="0"/>
          <dgm:bulletEnabled val="1"/>
        </dgm:presLayoutVars>
      </dgm:prSet>
      <dgm:spPr/>
    </dgm:pt>
    <dgm:pt modelId="{FCD51862-CF59-4B71-8CC9-55AB3BED6786}" type="pres">
      <dgm:prSet presAssocID="{9C72120A-1C94-4EA2-868E-BB7170F8BD6A}" presName="desTx" presStyleLbl="alignAccFollowNode1" presStyleIdx="2" presStyleCnt="3">
        <dgm:presLayoutVars>
          <dgm:bulletEnabled val="1"/>
        </dgm:presLayoutVars>
      </dgm:prSet>
      <dgm:spPr/>
    </dgm:pt>
  </dgm:ptLst>
  <dgm:cxnLst>
    <dgm:cxn modelId="{D4847703-766D-4D52-9014-7A5B0CB86E0B}" srcId="{6BF9A7AB-4C9B-4FAB-8078-1FFB05171D41}" destId="{33E11B3E-4BE5-43E1-89BE-5312FB309C6D}" srcOrd="0" destOrd="0" parTransId="{24CF2743-0C14-4B0B-9039-3200A90DD3B4}" sibTransId="{EF4BFA38-DECC-4DB9-A035-D34EFE56B878}"/>
    <dgm:cxn modelId="{D3D08007-0AE7-4A4C-B720-79125783007F}" srcId="{33E11B3E-4BE5-43E1-89BE-5312FB309C6D}" destId="{37023665-9132-45FC-9B8E-7416543E78C1}" srcOrd="1" destOrd="0" parTransId="{AEB5C958-EF46-40DF-8DC8-8B87B2042218}" sibTransId="{83320DA7-491E-4A17-B3CF-6B59305BA11E}"/>
    <dgm:cxn modelId="{9A221509-EB0B-4F34-A90A-DF4DB1BF478E}" type="presOf" srcId="{9C72120A-1C94-4EA2-868E-BB7170F8BD6A}" destId="{627AA24D-0BD9-4980-B8A1-A64E7D353554}" srcOrd="0" destOrd="0" presId="urn:microsoft.com/office/officeart/2005/8/layout/hList1"/>
    <dgm:cxn modelId="{A0043B20-16C7-4441-B0BC-D681034D308D}" srcId="{33E11B3E-4BE5-43E1-89BE-5312FB309C6D}" destId="{CD47FB53-41AD-49B1-9BA9-90E1016F9443}" srcOrd="4" destOrd="0" parTransId="{810B882D-A6D4-4249-ADA3-07684DEAF1F3}" sibTransId="{37D11A6E-499A-43E8-932A-E3264B80D7E4}"/>
    <dgm:cxn modelId="{C155E03E-CC0B-4450-844E-B726C68674DF}" type="presOf" srcId="{8EFB2702-EE93-476C-BFC4-C7ADD26395B7}" destId="{546C2FA0-FDB3-475D-8D4B-404E5C82AC1F}" srcOrd="0" destOrd="3" presId="urn:microsoft.com/office/officeart/2005/8/layout/hList1"/>
    <dgm:cxn modelId="{CB047D43-4B0E-44A3-81D0-567D87A1A5A1}" type="presOf" srcId="{7514A9E5-A88E-4494-A4F2-3427F5FC5EB8}" destId="{FCD51862-CF59-4B71-8CC9-55AB3BED6786}" srcOrd="0" destOrd="1" presId="urn:microsoft.com/office/officeart/2005/8/layout/hList1"/>
    <dgm:cxn modelId="{D42E1A65-F5D7-4001-8B83-D244651CB17A}" type="presOf" srcId="{37023665-9132-45FC-9B8E-7416543E78C1}" destId="{546C2FA0-FDB3-475D-8D4B-404E5C82AC1F}" srcOrd="0" destOrd="1" presId="urn:microsoft.com/office/officeart/2005/8/layout/hList1"/>
    <dgm:cxn modelId="{256F3052-136C-45A3-8A9C-6668B325F522}" srcId="{6BF9A7AB-4C9B-4FAB-8078-1FFB05171D41}" destId="{DEBF09C4-7274-48C7-9BCD-142F1C7912C7}" srcOrd="1" destOrd="0" parTransId="{F6C7F5CC-A7D8-4566-9C3C-FD3C5CD44809}" sibTransId="{16252D84-9B70-41F6-938C-5A529EEA9803}"/>
    <dgm:cxn modelId="{494E8F53-586C-4171-9653-4E5EB9675021}" type="presOf" srcId="{E824E507-41A9-4A84-B6F2-FC53A9F66FA8}" destId="{D619DC09-818A-452C-9DC2-BC14BBB7948F}" srcOrd="0" destOrd="1" presId="urn:microsoft.com/office/officeart/2005/8/layout/hList1"/>
    <dgm:cxn modelId="{25BE6556-F903-40E6-82F4-2F5160814D84}" type="presOf" srcId="{05B4C0AA-5314-46E2-972A-E2D3F73384CD}" destId="{D619DC09-818A-452C-9DC2-BC14BBB7948F}" srcOrd="0" destOrd="2" presId="urn:microsoft.com/office/officeart/2005/8/layout/hList1"/>
    <dgm:cxn modelId="{210E6776-0E21-414C-AE2E-4A79824B6BCF}" type="presOf" srcId="{DEBF09C4-7274-48C7-9BCD-142F1C7912C7}" destId="{01517FD8-08D6-4C84-85E2-6320C0F3BC0E}" srcOrd="0" destOrd="0" presId="urn:microsoft.com/office/officeart/2005/8/layout/hList1"/>
    <dgm:cxn modelId="{22597C58-A45D-4946-A67B-825394B678EF}" type="presOf" srcId="{91A46DA0-8B25-457D-BA30-36E8AC14393D}" destId="{546C2FA0-FDB3-475D-8D4B-404E5C82AC1F}" srcOrd="0" destOrd="2" presId="urn:microsoft.com/office/officeart/2005/8/layout/hList1"/>
    <dgm:cxn modelId="{AB27085A-91C6-4037-99FB-9A2F6B50817A}" srcId="{33E11B3E-4BE5-43E1-89BE-5312FB309C6D}" destId="{8EFB2702-EE93-476C-BFC4-C7ADD26395B7}" srcOrd="3" destOrd="0" parTransId="{F03F7969-926A-460B-9A1C-7F03EA2EB015}" sibTransId="{55FF6A33-2A50-4427-BA1F-5A9B631AA28B}"/>
    <dgm:cxn modelId="{A6B4D97F-40F2-4F17-9CA8-1F1771D20DCD}" srcId="{6BF9A7AB-4C9B-4FAB-8078-1FFB05171D41}" destId="{9C72120A-1C94-4EA2-868E-BB7170F8BD6A}" srcOrd="2" destOrd="0" parTransId="{2D756402-56B7-4EEE-BCC0-2A48FD2EFD8C}" sibTransId="{D45FB40A-BF87-4F3F-BBC4-12BF6BA303DE}"/>
    <dgm:cxn modelId="{270F6382-A102-4845-BCC5-0032FC086348}" srcId="{33E11B3E-4BE5-43E1-89BE-5312FB309C6D}" destId="{120D13F9-7096-4AC7-AD0B-373C578376C0}" srcOrd="0" destOrd="0" parTransId="{7E37C6FD-0065-4058-A7F3-6BEBEC137A93}" sibTransId="{FB63BE8A-39C2-4409-BED2-8B42EF75D3F9}"/>
    <dgm:cxn modelId="{43D99B90-227C-45A9-8978-6BF091043711}" type="presOf" srcId="{120D13F9-7096-4AC7-AD0B-373C578376C0}" destId="{546C2FA0-FDB3-475D-8D4B-404E5C82AC1F}" srcOrd="0" destOrd="0" presId="urn:microsoft.com/office/officeart/2005/8/layout/hList1"/>
    <dgm:cxn modelId="{FCEE7D95-FE9F-4297-A7AD-5DA06F59E24A}" srcId="{9C72120A-1C94-4EA2-868E-BB7170F8BD6A}" destId="{7514A9E5-A88E-4494-A4F2-3427F5FC5EB8}" srcOrd="1" destOrd="0" parTransId="{4AA33F0B-5A89-4FA5-BB4D-842A4B4DEBCE}" sibTransId="{7D27FCDC-2AD1-443F-A5E8-660D5D23D312}"/>
    <dgm:cxn modelId="{7D78F39A-6EF8-4587-A224-E1F43B253714}" srcId="{9C72120A-1C94-4EA2-868E-BB7170F8BD6A}" destId="{7C29F274-51A0-4F6B-BD9C-5D3EB4E72238}" srcOrd="0" destOrd="0" parTransId="{7FF727AC-9C04-482C-A27B-69EE3791987D}" sibTransId="{6BC6F408-8A4E-49C3-BBF2-DBBCC2636572}"/>
    <dgm:cxn modelId="{6C46A99E-EE15-4CA6-B943-C2718B743AA8}" srcId="{DEBF09C4-7274-48C7-9BCD-142F1C7912C7}" destId="{84B1B2EB-63A7-4787-B0E9-E9055F3702DD}" srcOrd="0" destOrd="0" parTransId="{52412DBA-3068-46BC-B139-5FE27712BC9A}" sibTransId="{7368DC92-5773-44DC-B305-0150A9407929}"/>
    <dgm:cxn modelId="{5835E2A2-DCD0-4C2F-AF29-8157AFDE1336}" type="presOf" srcId="{DAA4821A-638A-4E06-9E4C-758E8A3F5D1B}" destId="{D619DC09-818A-452C-9DC2-BC14BBB7948F}" srcOrd="0" destOrd="3" presId="urn:microsoft.com/office/officeart/2005/8/layout/hList1"/>
    <dgm:cxn modelId="{B92F4ABD-B1FF-447A-84F6-CCE87A32A192}" type="presOf" srcId="{7C29F274-51A0-4F6B-BD9C-5D3EB4E72238}" destId="{FCD51862-CF59-4B71-8CC9-55AB3BED6786}" srcOrd="0" destOrd="0" presId="urn:microsoft.com/office/officeart/2005/8/layout/hList1"/>
    <dgm:cxn modelId="{527E48C3-0A18-4458-A102-0D93EA9C636E}" type="presOf" srcId="{84B1B2EB-63A7-4787-B0E9-E9055F3702DD}" destId="{D619DC09-818A-452C-9DC2-BC14BBB7948F}" srcOrd="0" destOrd="0" presId="urn:microsoft.com/office/officeart/2005/8/layout/hList1"/>
    <dgm:cxn modelId="{1AD060C5-25CB-43F5-81D3-5A8EED82B72F}" srcId="{DEBF09C4-7274-48C7-9BCD-142F1C7912C7}" destId="{DAA4821A-638A-4E06-9E4C-758E8A3F5D1B}" srcOrd="3" destOrd="0" parTransId="{A9D6C0C5-3B42-498B-818C-960D22079BDB}" sibTransId="{CE5700AB-22E7-4C38-8080-206F37DE7498}"/>
    <dgm:cxn modelId="{CA2737C6-904E-4A2D-9E55-001DF5FEA2A1}" srcId="{33E11B3E-4BE5-43E1-89BE-5312FB309C6D}" destId="{91A46DA0-8B25-457D-BA30-36E8AC14393D}" srcOrd="2" destOrd="0" parTransId="{7C47F8E5-7CA0-497D-8F94-330A5ADF1E1E}" sibTransId="{7261C49C-8152-476B-9A15-856582A8E104}"/>
    <dgm:cxn modelId="{4C76DFCA-C3B5-414F-A50E-777A478C66A8}" srcId="{DEBF09C4-7274-48C7-9BCD-142F1C7912C7}" destId="{E824E507-41A9-4A84-B6F2-FC53A9F66FA8}" srcOrd="1" destOrd="0" parTransId="{65F21921-7866-4FD7-A695-05C1483ED479}" sibTransId="{160668F3-9D75-4664-A444-BD05FAF95364}"/>
    <dgm:cxn modelId="{9E9446D0-72DE-43EC-8431-1E92612A02E0}" type="presOf" srcId="{6BF9A7AB-4C9B-4FAB-8078-1FFB05171D41}" destId="{EA839E19-B495-4EBF-B867-8C9211D5D014}" srcOrd="0" destOrd="0" presId="urn:microsoft.com/office/officeart/2005/8/layout/hList1"/>
    <dgm:cxn modelId="{8A4FC1D2-F911-44B6-8F44-1D7E09E5E126}" type="presOf" srcId="{33E11B3E-4BE5-43E1-89BE-5312FB309C6D}" destId="{ADD6841F-3A70-450D-88F6-A27DF0660419}" srcOrd="0" destOrd="0" presId="urn:microsoft.com/office/officeart/2005/8/layout/hList1"/>
    <dgm:cxn modelId="{0393E3DE-380F-47B3-B8AC-578B65FC7C05}" srcId="{9C72120A-1C94-4EA2-868E-BB7170F8BD6A}" destId="{F2263228-A33B-415B-B99F-9D96A42E3584}" srcOrd="2" destOrd="0" parTransId="{E8B898A4-AC64-4C60-864D-B1F22C0B937E}" sibTransId="{ACD5808D-799B-4EF5-B663-11E7401B47BE}"/>
    <dgm:cxn modelId="{B772AEED-7DDE-4D1B-8178-12B212023310}" type="presOf" srcId="{CD47FB53-41AD-49B1-9BA9-90E1016F9443}" destId="{546C2FA0-FDB3-475D-8D4B-404E5C82AC1F}" srcOrd="0" destOrd="4" presId="urn:microsoft.com/office/officeart/2005/8/layout/hList1"/>
    <dgm:cxn modelId="{4B41D4F8-0572-450E-9BA8-7EF392FB081C}" type="presOf" srcId="{F2263228-A33B-415B-B99F-9D96A42E3584}" destId="{FCD51862-CF59-4B71-8CC9-55AB3BED6786}" srcOrd="0" destOrd="2" presId="urn:microsoft.com/office/officeart/2005/8/layout/hList1"/>
    <dgm:cxn modelId="{98EEF4FE-B86B-4587-9CFD-2EC3468BEC69}" srcId="{DEBF09C4-7274-48C7-9BCD-142F1C7912C7}" destId="{05B4C0AA-5314-46E2-972A-E2D3F73384CD}" srcOrd="2" destOrd="0" parTransId="{F336F0EA-8C8C-4F67-A888-DFD2C4CFC0C4}" sibTransId="{8FF53D23-CE34-486C-A283-53D5B40E3C1F}"/>
    <dgm:cxn modelId="{43C3A802-60F3-4B13-A8F7-41AA7B726A65}" type="presParOf" srcId="{EA839E19-B495-4EBF-B867-8C9211D5D014}" destId="{E82CEFF7-88CB-4D7A-A2D8-77810256C909}" srcOrd="0" destOrd="0" presId="urn:microsoft.com/office/officeart/2005/8/layout/hList1"/>
    <dgm:cxn modelId="{4277AB18-C394-4E4D-86EE-E7C9631CF400}" type="presParOf" srcId="{E82CEFF7-88CB-4D7A-A2D8-77810256C909}" destId="{ADD6841F-3A70-450D-88F6-A27DF0660419}" srcOrd="0" destOrd="0" presId="urn:microsoft.com/office/officeart/2005/8/layout/hList1"/>
    <dgm:cxn modelId="{EF4D39A1-E3D6-47F8-97F8-81BDFEDF4573}" type="presParOf" srcId="{E82CEFF7-88CB-4D7A-A2D8-77810256C909}" destId="{546C2FA0-FDB3-475D-8D4B-404E5C82AC1F}" srcOrd="1" destOrd="0" presId="urn:microsoft.com/office/officeart/2005/8/layout/hList1"/>
    <dgm:cxn modelId="{81B24C99-2C16-4102-B160-CE4D51559E1D}" type="presParOf" srcId="{EA839E19-B495-4EBF-B867-8C9211D5D014}" destId="{F3B65851-4267-4507-BDFA-DDC7F1490C27}" srcOrd="1" destOrd="0" presId="urn:microsoft.com/office/officeart/2005/8/layout/hList1"/>
    <dgm:cxn modelId="{990B44B6-5C9C-4CA0-AF15-391460DC0E2F}" type="presParOf" srcId="{EA839E19-B495-4EBF-B867-8C9211D5D014}" destId="{988BE53F-39F7-40D1-B9F3-B67698659BCC}" srcOrd="2" destOrd="0" presId="urn:microsoft.com/office/officeart/2005/8/layout/hList1"/>
    <dgm:cxn modelId="{8C4AC928-04B1-46AA-A5DF-C86B0D3D39E1}" type="presParOf" srcId="{988BE53F-39F7-40D1-B9F3-B67698659BCC}" destId="{01517FD8-08D6-4C84-85E2-6320C0F3BC0E}" srcOrd="0" destOrd="0" presId="urn:microsoft.com/office/officeart/2005/8/layout/hList1"/>
    <dgm:cxn modelId="{69D3A57E-1C99-41CE-8CC9-ADB101E40B4D}" type="presParOf" srcId="{988BE53F-39F7-40D1-B9F3-B67698659BCC}" destId="{D619DC09-818A-452C-9DC2-BC14BBB7948F}" srcOrd="1" destOrd="0" presId="urn:microsoft.com/office/officeart/2005/8/layout/hList1"/>
    <dgm:cxn modelId="{D9A3C777-EC48-4D00-B892-9725402D18B3}" type="presParOf" srcId="{EA839E19-B495-4EBF-B867-8C9211D5D014}" destId="{A2C47954-F12F-4BB2-8947-68B8671EE7E7}" srcOrd="3" destOrd="0" presId="urn:microsoft.com/office/officeart/2005/8/layout/hList1"/>
    <dgm:cxn modelId="{A672AC9B-46AE-4FC8-AED6-CCF531CE71BF}" type="presParOf" srcId="{EA839E19-B495-4EBF-B867-8C9211D5D014}" destId="{4A268A71-E99B-413B-9CA2-8AB3C331797D}" srcOrd="4" destOrd="0" presId="urn:microsoft.com/office/officeart/2005/8/layout/hList1"/>
    <dgm:cxn modelId="{49E48EAE-33BF-4B19-868E-C0336C31AEAD}" type="presParOf" srcId="{4A268A71-E99B-413B-9CA2-8AB3C331797D}" destId="{627AA24D-0BD9-4980-B8A1-A64E7D353554}" srcOrd="0" destOrd="0" presId="urn:microsoft.com/office/officeart/2005/8/layout/hList1"/>
    <dgm:cxn modelId="{E727BB56-866E-4213-B50C-318D2E23C174}" type="presParOf" srcId="{4A268A71-E99B-413B-9CA2-8AB3C331797D}" destId="{FCD51862-CF59-4B71-8CC9-55AB3BED678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BF6744-361A-4728-A388-51BCBAE7E4CC}"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09C31233-4E32-4AFD-9407-1EC0C4BCBB3D}">
      <dgm:prSet/>
      <dgm:spPr/>
      <dgm:t>
        <a:bodyPr/>
        <a:lstStyle/>
        <a:p>
          <a:r>
            <a:rPr lang="en-US"/>
            <a:t>Macro level</a:t>
          </a:r>
        </a:p>
      </dgm:t>
    </dgm:pt>
    <dgm:pt modelId="{24BEB60B-9CBF-4A2F-9A8C-282F55FC14DF}" type="parTrans" cxnId="{941D3B14-CDCC-4105-A155-2C31B748F22E}">
      <dgm:prSet/>
      <dgm:spPr/>
      <dgm:t>
        <a:bodyPr/>
        <a:lstStyle/>
        <a:p>
          <a:endParaRPr lang="en-US"/>
        </a:p>
      </dgm:t>
    </dgm:pt>
    <dgm:pt modelId="{94B8AA36-5999-4F0F-990A-EFB9B8EEBD1C}" type="sibTrans" cxnId="{941D3B14-CDCC-4105-A155-2C31B748F22E}">
      <dgm:prSet/>
      <dgm:spPr/>
      <dgm:t>
        <a:bodyPr/>
        <a:lstStyle/>
        <a:p>
          <a:endParaRPr lang="en-US"/>
        </a:p>
      </dgm:t>
    </dgm:pt>
    <dgm:pt modelId="{505D54D6-F037-4607-BA3A-FFE4116E4587}">
      <dgm:prSet/>
      <dgm:spPr/>
      <dgm:t>
        <a:bodyPr/>
        <a:lstStyle/>
        <a:p>
          <a:r>
            <a:rPr lang="en-US" dirty="0"/>
            <a:t>Is there a framework of professions and qualifications that is broad in scope to all business sectors?</a:t>
          </a:r>
        </a:p>
      </dgm:t>
    </dgm:pt>
    <dgm:pt modelId="{B8EAC4C2-1059-439B-97BA-52AC3AD02BDD}" type="parTrans" cxnId="{5BCA2776-1110-46D8-85A0-D2140A4AF0C1}">
      <dgm:prSet/>
      <dgm:spPr/>
      <dgm:t>
        <a:bodyPr/>
        <a:lstStyle/>
        <a:p>
          <a:endParaRPr lang="en-US"/>
        </a:p>
      </dgm:t>
    </dgm:pt>
    <dgm:pt modelId="{029BC3E7-DEA5-4DEA-88FB-06495A42E2BA}" type="sibTrans" cxnId="{5BCA2776-1110-46D8-85A0-D2140A4AF0C1}">
      <dgm:prSet/>
      <dgm:spPr/>
      <dgm:t>
        <a:bodyPr/>
        <a:lstStyle/>
        <a:p>
          <a:endParaRPr lang="en-US"/>
        </a:p>
      </dgm:t>
    </dgm:pt>
    <dgm:pt modelId="{0025A904-8985-46BF-BF73-B0131D16D470}">
      <dgm:prSet/>
      <dgm:spPr/>
      <dgm:t>
        <a:bodyPr/>
        <a:lstStyle/>
        <a:p>
          <a:r>
            <a:rPr lang="en-US" dirty="0"/>
            <a:t>Are there structures for the systematic assessment of current and future skills demands?</a:t>
          </a:r>
        </a:p>
      </dgm:t>
    </dgm:pt>
    <dgm:pt modelId="{5C01973C-02B8-471F-B5D5-B04B5AD43EFE}" type="parTrans" cxnId="{B84E7FDC-7E6E-46D1-8180-2B35AC9A28F3}">
      <dgm:prSet/>
      <dgm:spPr/>
      <dgm:t>
        <a:bodyPr/>
        <a:lstStyle/>
        <a:p>
          <a:endParaRPr lang="en-US"/>
        </a:p>
      </dgm:t>
    </dgm:pt>
    <dgm:pt modelId="{9AFE4E6C-5255-4EEE-A961-9AEDDD19EAE5}" type="sibTrans" cxnId="{B84E7FDC-7E6E-46D1-8180-2B35AC9A28F3}">
      <dgm:prSet/>
      <dgm:spPr/>
      <dgm:t>
        <a:bodyPr/>
        <a:lstStyle/>
        <a:p>
          <a:endParaRPr lang="en-US"/>
        </a:p>
      </dgm:t>
    </dgm:pt>
    <dgm:pt modelId="{07ABC6EF-863F-4C4F-9DEE-C4902E6A6CCC}">
      <dgm:prSet/>
      <dgm:spPr/>
      <dgm:t>
        <a:bodyPr/>
        <a:lstStyle/>
        <a:p>
          <a:r>
            <a:rPr lang="en-US" dirty="0"/>
            <a:t>Is there coherence between educational policies, the framework of professions and qualifications and economic development policies?</a:t>
          </a:r>
        </a:p>
      </dgm:t>
    </dgm:pt>
    <dgm:pt modelId="{5FF6A509-121D-412F-9AF0-8BBC360D36C3}" type="parTrans" cxnId="{0F38DF81-81F3-45C2-BB10-60370A84D4C7}">
      <dgm:prSet/>
      <dgm:spPr/>
      <dgm:t>
        <a:bodyPr/>
        <a:lstStyle/>
        <a:p>
          <a:endParaRPr lang="en-US"/>
        </a:p>
      </dgm:t>
    </dgm:pt>
    <dgm:pt modelId="{5CB2180E-E974-464A-99B7-146C8342BC1C}" type="sibTrans" cxnId="{0F38DF81-81F3-45C2-BB10-60370A84D4C7}">
      <dgm:prSet/>
      <dgm:spPr/>
      <dgm:t>
        <a:bodyPr/>
        <a:lstStyle/>
        <a:p>
          <a:endParaRPr lang="en-US"/>
        </a:p>
      </dgm:t>
    </dgm:pt>
    <dgm:pt modelId="{7D4D9F5F-EBF9-48A1-B4EE-2BB15AE10F3B}">
      <dgm:prSet/>
      <dgm:spPr/>
      <dgm:t>
        <a:bodyPr/>
        <a:lstStyle/>
        <a:p>
          <a:r>
            <a:rPr lang="en-US"/>
            <a:t>What is the social perception of vocational training at a macro level?</a:t>
          </a:r>
        </a:p>
      </dgm:t>
    </dgm:pt>
    <dgm:pt modelId="{CB82C328-0A9F-4AD1-8E5B-F1253A2BA9A0}" type="parTrans" cxnId="{F0A9A750-F4A1-4763-BA34-3AEA2A445E41}">
      <dgm:prSet/>
      <dgm:spPr/>
      <dgm:t>
        <a:bodyPr/>
        <a:lstStyle/>
        <a:p>
          <a:endParaRPr lang="en-US"/>
        </a:p>
      </dgm:t>
    </dgm:pt>
    <dgm:pt modelId="{A39FA270-B5CE-4B03-A279-244283383F8E}" type="sibTrans" cxnId="{F0A9A750-F4A1-4763-BA34-3AEA2A445E41}">
      <dgm:prSet/>
      <dgm:spPr/>
      <dgm:t>
        <a:bodyPr/>
        <a:lstStyle/>
        <a:p>
          <a:endParaRPr lang="en-US"/>
        </a:p>
      </dgm:t>
    </dgm:pt>
    <dgm:pt modelId="{CBDFB350-CAC9-4149-96A6-4021AA63AF37}">
      <dgm:prSet/>
      <dgm:spPr/>
      <dgm:t>
        <a:bodyPr/>
        <a:lstStyle/>
        <a:p>
          <a:r>
            <a:rPr lang="en-US" dirty="0" err="1"/>
            <a:t>Meso</a:t>
          </a:r>
          <a:r>
            <a:rPr lang="en-US" dirty="0"/>
            <a:t> level</a:t>
          </a:r>
        </a:p>
      </dgm:t>
    </dgm:pt>
    <dgm:pt modelId="{1683415A-7084-4161-BEB4-0267E8A1EAB7}" type="parTrans" cxnId="{F8E2D671-8597-4168-B478-49D71086D86E}">
      <dgm:prSet/>
      <dgm:spPr/>
      <dgm:t>
        <a:bodyPr/>
        <a:lstStyle/>
        <a:p>
          <a:endParaRPr lang="en-US"/>
        </a:p>
      </dgm:t>
    </dgm:pt>
    <dgm:pt modelId="{389239C3-CC02-404E-B041-3F08F5E4DEBB}" type="sibTrans" cxnId="{F8E2D671-8597-4168-B478-49D71086D86E}">
      <dgm:prSet/>
      <dgm:spPr/>
      <dgm:t>
        <a:bodyPr/>
        <a:lstStyle/>
        <a:p>
          <a:endParaRPr lang="en-US"/>
        </a:p>
      </dgm:t>
    </dgm:pt>
    <dgm:pt modelId="{197B5D61-5D36-43F3-9E1D-73FE71BC1501}">
      <dgm:prSet/>
      <dgm:spPr/>
      <dgm:t>
        <a:bodyPr/>
        <a:lstStyle/>
        <a:p>
          <a:r>
            <a:rPr lang="en-US"/>
            <a:t>Do schools, universities, companies and professional associations have adequate capacities to face the process? </a:t>
          </a:r>
        </a:p>
      </dgm:t>
    </dgm:pt>
    <dgm:pt modelId="{3B2F60E0-35F0-4527-978A-87114A8B4A16}" type="parTrans" cxnId="{6F8CB7D9-7DCE-4249-8C4F-1109BCCA8B5B}">
      <dgm:prSet/>
      <dgm:spPr/>
      <dgm:t>
        <a:bodyPr/>
        <a:lstStyle/>
        <a:p>
          <a:endParaRPr lang="en-US"/>
        </a:p>
      </dgm:t>
    </dgm:pt>
    <dgm:pt modelId="{60E629DB-E57E-40E5-9054-539A62FDDF73}" type="sibTrans" cxnId="{6F8CB7D9-7DCE-4249-8C4F-1109BCCA8B5B}">
      <dgm:prSet/>
      <dgm:spPr/>
      <dgm:t>
        <a:bodyPr/>
        <a:lstStyle/>
        <a:p>
          <a:endParaRPr lang="en-US"/>
        </a:p>
      </dgm:t>
    </dgm:pt>
    <dgm:pt modelId="{2214A3C3-D529-4F0F-9FB9-E2AE14807C27}">
      <dgm:prSet/>
      <dgm:spPr/>
      <dgm:t>
        <a:bodyPr/>
        <a:lstStyle/>
        <a:p>
          <a:r>
            <a:rPr lang="en-US" dirty="0"/>
            <a:t>Do companies include comprehensive professional development programs for their human resources in their work culture?</a:t>
          </a:r>
        </a:p>
      </dgm:t>
    </dgm:pt>
    <dgm:pt modelId="{70C6CF27-87FF-476F-86AA-CBECA85A8D9E}" type="parTrans" cxnId="{6DC2BE64-F1C6-48AF-95DD-CDBD8B7B592C}">
      <dgm:prSet/>
      <dgm:spPr/>
      <dgm:t>
        <a:bodyPr/>
        <a:lstStyle/>
        <a:p>
          <a:endParaRPr lang="en-US"/>
        </a:p>
      </dgm:t>
    </dgm:pt>
    <dgm:pt modelId="{69C79EBD-E6FF-4A3F-BDEE-C9D5C9C94F25}" type="sibTrans" cxnId="{6DC2BE64-F1C6-48AF-95DD-CDBD8B7B592C}">
      <dgm:prSet/>
      <dgm:spPr/>
      <dgm:t>
        <a:bodyPr/>
        <a:lstStyle/>
        <a:p>
          <a:endParaRPr lang="en-US"/>
        </a:p>
      </dgm:t>
    </dgm:pt>
    <dgm:pt modelId="{CD79C7D1-98F7-4330-A67A-0FDF2FCD9D10}">
      <dgm:prSet/>
      <dgm:spPr/>
      <dgm:t>
        <a:bodyPr/>
        <a:lstStyle/>
        <a:p>
          <a:r>
            <a:rPr lang="en-US"/>
            <a:t>Have the companies identified the main competencies that are demanded and could be demanded? </a:t>
          </a:r>
        </a:p>
      </dgm:t>
    </dgm:pt>
    <dgm:pt modelId="{E6BD4331-C07B-4224-B50A-848C0EBDB808}" type="parTrans" cxnId="{54B630A7-5527-4752-94A8-DE67394A9FC6}">
      <dgm:prSet/>
      <dgm:spPr/>
      <dgm:t>
        <a:bodyPr/>
        <a:lstStyle/>
        <a:p>
          <a:endParaRPr lang="en-US"/>
        </a:p>
      </dgm:t>
    </dgm:pt>
    <dgm:pt modelId="{8B81B996-EAA1-44DF-A04F-CC9CA2BD085A}" type="sibTrans" cxnId="{54B630A7-5527-4752-94A8-DE67394A9FC6}">
      <dgm:prSet/>
      <dgm:spPr/>
      <dgm:t>
        <a:bodyPr/>
        <a:lstStyle/>
        <a:p>
          <a:endParaRPr lang="en-US"/>
        </a:p>
      </dgm:t>
    </dgm:pt>
    <dgm:pt modelId="{DB9955B3-0444-4DFC-9342-B09C8FA00FB4}">
      <dgm:prSet/>
      <dgm:spPr/>
      <dgm:t>
        <a:bodyPr/>
        <a:lstStyle/>
        <a:p>
          <a:r>
            <a:rPr lang="en-US"/>
            <a:t>Are there curricula that respond to the skills requirements of the economic sectors and are flexible to changes in demand? </a:t>
          </a:r>
        </a:p>
      </dgm:t>
    </dgm:pt>
    <dgm:pt modelId="{B37B395D-9274-4776-8AF1-92B3B78B6EF8}" type="parTrans" cxnId="{F6F885EB-741A-4B50-89BF-27DBE39630C5}">
      <dgm:prSet/>
      <dgm:spPr/>
      <dgm:t>
        <a:bodyPr/>
        <a:lstStyle/>
        <a:p>
          <a:endParaRPr lang="en-US"/>
        </a:p>
      </dgm:t>
    </dgm:pt>
    <dgm:pt modelId="{E361C480-A6C5-489D-9826-EFF60E31A5E1}" type="sibTrans" cxnId="{F6F885EB-741A-4B50-89BF-27DBE39630C5}">
      <dgm:prSet/>
      <dgm:spPr/>
      <dgm:t>
        <a:bodyPr/>
        <a:lstStyle/>
        <a:p>
          <a:endParaRPr lang="en-US"/>
        </a:p>
      </dgm:t>
    </dgm:pt>
    <dgm:pt modelId="{D67A85AE-8B0F-4795-9691-AB5DB876DEF8}">
      <dgm:prSet/>
      <dgm:spPr/>
      <dgm:t>
        <a:bodyPr/>
        <a:lstStyle/>
        <a:p>
          <a:r>
            <a:rPr lang="en-US"/>
            <a:t>Are there specific agreements between schools, companies and universities to ensure the sustainability of vocational training? </a:t>
          </a:r>
        </a:p>
      </dgm:t>
    </dgm:pt>
    <dgm:pt modelId="{A8DB555E-E2CF-4C7E-9EA5-AF07A2A3F971}" type="parTrans" cxnId="{3532AA34-30B5-48A0-B6A4-8F8E21F1BE4B}">
      <dgm:prSet/>
      <dgm:spPr/>
      <dgm:t>
        <a:bodyPr/>
        <a:lstStyle/>
        <a:p>
          <a:endParaRPr lang="en-US"/>
        </a:p>
      </dgm:t>
    </dgm:pt>
    <dgm:pt modelId="{F76DB341-0738-4E92-8B67-E80D5779083A}" type="sibTrans" cxnId="{3532AA34-30B5-48A0-B6A4-8F8E21F1BE4B}">
      <dgm:prSet/>
      <dgm:spPr/>
      <dgm:t>
        <a:bodyPr/>
        <a:lstStyle/>
        <a:p>
          <a:endParaRPr lang="en-US"/>
        </a:p>
      </dgm:t>
    </dgm:pt>
    <dgm:pt modelId="{66FCEFCE-21AD-4C43-A1B4-AFB4CC28D0A2}">
      <dgm:prSet/>
      <dgm:spPr/>
      <dgm:t>
        <a:bodyPr/>
        <a:lstStyle/>
        <a:p>
          <a:r>
            <a:rPr lang="en-US"/>
            <a:t>Are curricula managed in a shared way between educational centers and companies?</a:t>
          </a:r>
        </a:p>
      </dgm:t>
    </dgm:pt>
    <dgm:pt modelId="{6D93F5F4-9B2B-43B8-BFB9-59C15EE5C19F}" type="parTrans" cxnId="{3F3E1BAA-1CAD-4150-8ED8-5E2C02B8AC64}">
      <dgm:prSet/>
      <dgm:spPr/>
      <dgm:t>
        <a:bodyPr/>
        <a:lstStyle/>
        <a:p>
          <a:endParaRPr lang="en-US"/>
        </a:p>
      </dgm:t>
    </dgm:pt>
    <dgm:pt modelId="{24DFC308-B26E-4424-B31C-6C02A4A322F9}" type="sibTrans" cxnId="{3F3E1BAA-1CAD-4150-8ED8-5E2C02B8AC64}">
      <dgm:prSet/>
      <dgm:spPr/>
      <dgm:t>
        <a:bodyPr/>
        <a:lstStyle/>
        <a:p>
          <a:endParaRPr lang="en-US"/>
        </a:p>
      </dgm:t>
    </dgm:pt>
    <dgm:pt modelId="{28BE3110-AEB3-4BDA-A4D5-11F0A7725CEA}">
      <dgm:prSet/>
      <dgm:spPr/>
      <dgm:t>
        <a:bodyPr/>
        <a:lstStyle/>
        <a:p>
          <a:r>
            <a:rPr lang="en-US"/>
            <a:t>Macro level</a:t>
          </a:r>
        </a:p>
      </dgm:t>
    </dgm:pt>
    <dgm:pt modelId="{9B479E89-6D00-4300-AF20-95C652293F5A}" type="parTrans" cxnId="{5DF7FA76-EA86-4793-A2EF-199C8D569CFB}">
      <dgm:prSet/>
      <dgm:spPr/>
      <dgm:t>
        <a:bodyPr/>
        <a:lstStyle/>
        <a:p>
          <a:endParaRPr lang="en-US"/>
        </a:p>
      </dgm:t>
    </dgm:pt>
    <dgm:pt modelId="{010AC8B6-6C2D-444B-9004-07E5CD6FCDC1}" type="sibTrans" cxnId="{5DF7FA76-EA86-4793-A2EF-199C8D569CFB}">
      <dgm:prSet/>
      <dgm:spPr/>
      <dgm:t>
        <a:bodyPr/>
        <a:lstStyle/>
        <a:p>
          <a:endParaRPr lang="en-US"/>
        </a:p>
      </dgm:t>
    </dgm:pt>
    <dgm:pt modelId="{C2702E19-AE53-4205-8654-5AB42E51181A}">
      <dgm:prSet/>
      <dgm:spPr/>
      <dgm:t>
        <a:bodyPr/>
        <a:lstStyle/>
        <a:p>
          <a:r>
            <a:rPr lang="en-US"/>
            <a:t>Are there teachers with adequate skills to effectively implement the curricula?</a:t>
          </a:r>
        </a:p>
      </dgm:t>
    </dgm:pt>
    <dgm:pt modelId="{0101C1D7-6083-4D33-B105-BF23E9032E1E}" type="parTrans" cxnId="{DBBB09ED-9820-4EEA-868E-0BD5F9459312}">
      <dgm:prSet/>
      <dgm:spPr/>
      <dgm:t>
        <a:bodyPr/>
        <a:lstStyle/>
        <a:p>
          <a:endParaRPr lang="en-US"/>
        </a:p>
      </dgm:t>
    </dgm:pt>
    <dgm:pt modelId="{FB15CA9D-55AD-49D1-89F6-7465DF9A785E}" type="sibTrans" cxnId="{DBBB09ED-9820-4EEA-868E-0BD5F9459312}">
      <dgm:prSet/>
      <dgm:spPr/>
      <dgm:t>
        <a:bodyPr/>
        <a:lstStyle/>
        <a:p>
          <a:endParaRPr lang="en-US"/>
        </a:p>
      </dgm:t>
    </dgm:pt>
    <dgm:pt modelId="{8D4EA9D1-DA3A-4105-9052-D75B5953B38B}">
      <dgm:prSet/>
      <dgm:spPr/>
      <dgm:t>
        <a:bodyPr/>
        <a:lstStyle/>
        <a:p>
          <a:r>
            <a:rPr lang="en-US"/>
            <a:t>Do universities have adequate education and training systems for vocational training teachers?</a:t>
          </a:r>
        </a:p>
      </dgm:t>
    </dgm:pt>
    <dgm:pt modelId="{770220C1-8DB8-4492-B85E-4F324EA74E2F}" type="parTrans" cxnId="{A7BC2563-1BC1-462D-8997-A20A1EB3AFF1}">
      <dgm:prSet/>
      <dgm:spPr/>
      <dgm:t>
        <a:bodyPr/>
        <a:lstStyle/>
        <a:p>
          <a:endParaRPr lang="en-US"/>
        </a:p>
      </dgm:t>
    </dgm:pt>
    <dgm:pt modelId="{47CB91D1-477B-4308-97B9-6CFA6D52E0EF}" type="sibTrans" cxnId="{A7BC2563-1BC1-462D-8997-A20A1EB3AFF1}">
      <dgm:prSet/>
      <dgm:spPr/>
      <dgm:t>
        <a:bodyPr/>
        <a:lstStyle/>
        <a:p>
          <a:endParaRPr lang="en-US"/>
        </a:p>
      </dgm:t>
    </dgm:pt>
    <dgm:pt modelId="{EA14D062-2824-443F-B800-E94CBBA304F7}">
      <dgm:prSet/>
      <dgm:spPr/>
      <dgm:t>
        <a:bodyPr/>
        <a:lstStyle/>
        <a:p>
          <a:r>
            <a:rPr lang="en-US"/>
            <a:t>Are there sufficient material and financial resources in universities, schools and companies for the sustainable implementation of the curricula?</a:t>
          </a:r>
        </a:p>
      </dgm:t>
    </dgm:pt>
    <dgm:pt modelId="{AEFDA490-F1BB-4E1F-B75F-7C558650EF4A}" type="parTrans" cxnId="{97F25167-3A3F-4BFE-B893-FB9086EC99E0}">
      <dgm:prSet/>
      <dgm:spPr/>
      <dgm:t>
        <a:bodyPr/>
        <a:lstStyle/>
        <a:p>
          <a:endParaRPr lang="en-US"/>
        </a:p>
      </dgm:t>
    </dgm:pt>
    <dgm:pt modelId="{DED8F3DC-BE80-4DBA-93D6-ECB9E2B0DFBD}" type="sibTrans" cxnId="{97F25167-3A3F-4BFE-B893-FB9086EC99E0}">
      <dgm:prSet/>
      <dgm:spPr/>
      <dgm:t>
        <a:bodyPr/>
        <a:lstStyle/>
        <a:p>
          <a:endParaRPr lang="en-US"/>
        </a:p>
      </dgm:t>
    </dgm:pt>
    <dgm:pt modelId="{6A96D79B-6B2F-44F0-9345-AAB1D4C3A83B}">
      <dgm:prSet/>
      <dgm:spPr/>
      <dgm:t>
        <a:bodyPr/>
        <a:lstStyle/>
        <a:p>
          <a:r>
            <a:rPr lang="en-US"/>
            <a:t>Are there career guidance programs to attract apprentices and workers to participate in the courses?</a:t>
          </a:r>
        </a:p>
      </dgm:t>
    </dgm:pt>
    <dgm:pt modelId="{0CC5BC70-8935-4ECA-B1AC-FA70C71099D2}" type="parTrans" cxnId="{E09EDD39-92E5-4920-B4B8-EEE68FAB12B6}">
      <dgm:prSet/>
      <dgm:spPr/>
      <dgm:t>
        <a:bodyPr/>
        <a:lstStyle/>
        <a:p>
          <a:endParaRPr lang="en-US"/>
        </a:p>
      </dgm:t>
    </dgm:pt>
    <dgm:pt modelId="{C3D272CC-2740-428C-9619-D706C1B09215}" type="sibTrans" cxnId="{E09EDD39-92E5-4920-B4B8-EEE68FAB12B6}">
      <dgm:prSet/>
      <dgm:spPr/>
      <dgm:t>
        <a:bodyPr/>
        <a:lstStyle/>
        <a:p>
          <a:endParaRPr lang="en-US"/>
        </a:p>
      </dgm:t>
    </dgm:pt>
    <dgm:pt modelId="{2061E874-50AB-45B6-B9B0-09BDB142215C}" type="pres">
      <dgm:prSet presAssocID="{38BF6744-361A-4728-A388-51BCBAE7E4CC}" presName="linear" presStyleCnt="0">
        <dgm:presLayoutVars>
          <dgm:dir/>
          <dgm:animLvl val="lvl"/>
          <dgm:resizeHandles val="exact"/>
        </dgm:presLayoutVars>
      </dgm:prSet>
      <dgm:spPr/>
    </dgm:pt>
    <dgm:pt modelId="{18DFC4CB-1699-4226-925F-782648160D6E}" type="pres">
      <dgm:prSet presAssocID="{09C31233-4E32-4AFD-9407-1EC0C4BCBB3D}" presName="parentLin" presStyleCnt="0"/>
      <dgm:spPr/>
    </dgm:pt>
    <dgm:pt modelId="{ECC2096A-B6F5-4446-B72C-0052297266C0}" type="pres">
      <dgm:prSet presAssocID="{09C31233-4E32-4AFD-9407-1EC0C4BCBB3D}" presName="parentLeftMargin" presStyleLbl="node1" presStyleIdx="0" presStyleCnt="3"/>
      <dgm:spPr/>
    </dgm:pt>
    <dgm:pt modelId="{7CBCBD0F-8FB5-4F5A-B257-4C2DADF17A85}" type="pres">
      <dgm:prSet presAssocID="{09C31233-4E32-4AFD-9407-1EC0C4BCBB3D}" presName="parentText" presStyleLbl="node1" presStyleIdx="0" presStyleCnt="3">
        <dgm:presLayoutVars>
          <dgm:chMax val="0"/>
          <dgm:bulletEnabled val="1"/>
        </dgm:presLayoutVars>
      </dgm:prSet>
      <dgm:spPr/>
    </dgm:pt>
    <dgm:pt modelId="{6F8DCFF3-3CFB-4F7E-AFDB-398B702074E3}" type="pres">
      <dgm:prSet presAssocID="{09C31233-4E32-4AFD-9407-1EC0C4BCBB3D}" presName="negativeSpace" presStyleCnt="0"/>
      <dgm:spPr/>
    </dgm:pt>
    <dgm:pt modelId="{F5E960BB-40B3-4211-90B3-8D923A3B79AD}" type="pres">
      <dgm:prSet presAssocID="{09C31233-4E32-4AFD-9407-1EC0C4BCBB3D}" presName="childText" presStyleLbl="conFgAcc1" presStyleIdx="0" presStyleCnt="3">
        <dgm:presLayoutVars>
          <dgm:bulletEnabled val="1"/>
        </dgm:presLayoutVars>
      </dgm:prSet>
      <dgm:spPr/>
    </dgm:pt>
    <dgm:pt modelId="{27B64F40-50F9-47EF-8DB3-942B33EE5B63}" type="pres">
      <dgm:prSet presAssocID="{94B8AA36-5999-4F0F-990A-EFB9B8EEBD1C}" presName="spaceBetweenRectangles" presStyleCnt="0"/>
      <dgm:spPr/>
    </dgm:pt>
    <dgm:pt modelId="{05595D82-3104-4C48-8D5D-6248E2638220}" type="pres">
      <dgm:prSet presAssocID="{CBDFB350-CAC9-4149-96A6-4021AA63AF37}" presName="parentLin" presStyleCnt="0"/>
      <dgm:spPr/>
    </dgm:pt>
    <dgm:pt modelId="{07C538D5-B1E7-4940-AEB1-53B241C128C0}" type="pres">
      <dgm:prSet presAssocID="{CBDFB350-CAC9-4149-96A6-4021AA63AF37}" presName="parentLeftMargin" presStyleLbl="node1" presStyleIdx="0" presStyleCnt="3"/>
      <dgm:spPr/>
    </dgm:pt>
    <dgm:pt modelId="{F1DA0A4F-3445-4274-997E-514624A68FB5}" type="pres">
      <dgm:prSet presAssocID="{CBDFB350-CAC9-4149-96A6-4021AA63AF37}" presName="parentText" presStyleLbl="node1" presStyleIdx="1" presStyleCnt="3">
        <dgm:presLayoutVars>
          <dgm:chMax val="0"/>
          <dgm:bulletEnabled val="1"/>
        </dgm:presLayoutVars>
      </dgm:prSet>
      <dgm:spPr/>
    </dgm:pt>
    <dgm:pt modelId="{B2B103B9-31FD-4A06-BCC1-BA52841B472F}" type="pres">
      <dgm:prSet presAssocID="{CBDFB350-CAC9-4149-96A6-4021AA63AF37}" presName="negativeSpace" presStyleCnt="0"/>
      <dgm:spPr/>
    </dgm:pt>
    <dgm:pt modelId="{8EB4CAAC-F95B-40CC-98A1-64E96C1B1345}" type="pres">
      <dgm:prSet presAssocID="{CBDFB350-CAC9-4149-96A6-4021AA63AF37}" presName="childText" presStyleLbl="conFgAcc1" presStyleIdx="1" presStyleCnt="3">
        <dgm:presLayoutVars>
          <dgm:bulletEnabled val="1"/>
        </dgm:presLayoutVars>
      </dgm:prSet>
      <dgm:spPr/>
    </dgm:pt>
    <dgm:pt modelId="{3995A25B-3297-4ECC-B025-22A03FF023C6}" type="pres">
      <dgm:prSet presAssocID="{389239C3-CC02-404E-B041-3F08F5E4DEBB}" presName="spaceBetweenRectangles" presStyleCnt="0"/>
      <dgm:spPr/>
    </dgm:pt>
    <dgm:pt modelId="{565E843F-EC8A-4200-BC46-4CDBC03BF257}" type="pres">
      <dgm:prSet presAssocID="{28BE3110-AEB3-4BDA-A4D5-11F0A7725CEA}" presName="parentLin" presStyleCnt="0"/>
      <dgm:spPr/>
    </dgm:pt>
    <dgm:pt modelId="{756A7399-BDE5-40F1-9085-5FCDD5BBB439}" type="pres">
      <dgm:prSet presAssocID="{28BE3110-AEB3-4BDA-A4D5-11F0A7725CEA}" presName="parentLeftMargin" presStyleLbl="node1" presStyleIdx="1" presStyleCnt="3"/>
      <dgm:spPr/>
    </dgm:pt>
    <dgm:pt modelId="{8CD5314D-5AC2-468D-9336-8C13941F5F76}" type="pres">
      <dgm:prSet presAssocID="{28BE3110-AEB3-4BDA-A4D5-11F0A7725CEA}" presName="parentText" presStyleLbl="node1" presStyleIdx="2" presStyleCnt="3">
        <dgm:presLayoutVars>
          <dgm:chMax val="0"/>
          <dgm:bulletEnabled val="1"/>
        </dgm:presLayoutVars>
      </dgm:prSet>
      <dgm:spPr/>
    </dgm:pt>
    <dgm:pt modelId="{EBC2DFC6-B20C-4F11-A887-8B80F00949D5}" type="pres">
      <dgm:prSet presAssocID="{28BE3110-AEB3-4BDA-A4D5-11F0A7725CEA}" presName="negativeSpace" presStyleCnt="0"/>
      <dgm:spPr/>
    </dgm:pt>
    <dgm:pt modelId="{D13115BE-E8B1-4EAB-B306-2B0A363D8309}" type="pres">
      <dgm:prSet presAssocID="{28BE3110-AEB3-4BDA-A4D5-11F0A7725CEA}" presName="childText" presStyleLbl="conFgAcc1" presStyleIdx="2" presStyleCnt="3">
        <dgm:presLayoutVars>
          <dgm:bulletEnabled val="1"/>
        </dgm:presLayoutVars>
      </dgm:prSet>
      <dgm:spPr/>
    </dgm:pt>
  </dgm:ptLst>
  <dgm:cxnLst>
    <dgm:cxn modelId="{29BF2302-6511-4964-9F34-E92DFED73978}" type="presOf" srcId="{C2702E19-AE53-4205-8654-5AB42E51181A}" destId="{D13115BE-E8B1-4EAB-B306-2B0A363D8309}" srcOrd="0" destOrd="0" presId="urn:microsoft.com/office/officeart/2005/8/layout/list1"/>
    <dgm:cxn modelId="{DD24CB04-9E8B-4161-B5E5-312B5DB7F010}" type="presOf" srcId="{38BF6744-361A-4728-A388-51BCBAE7E4CC}" destId="{2061E874-50AB-45B6-B9B0-09BDB142215C}" srcOrd="0" destOrd="0" presId="urn:microsoft.com/office/officeart/2005/8/layout/list1"/>
    <dgm:cxn modelId="{4F6B2C0B-335D-4DB4-8556-8771FD48C23A}" type="presOf" srcId="{EA14D062-2824-443F-B800-E94CBBA304F7}" destId="{D13115BE-E8B1-4EAB-B306-2B0A363D8309}" srcOrd="0" destOrd="2" presId="urn:microsoft.com/office/officeart/2005/8/layout/list1"/>
    <dgm:cxn modelId="{941D3B14-CDCC-4105-A155-2C31B748F22E}" srcId="{38BF6744-361A-4728-A388-51BCBAE7E4CC}" destId="{09C31233-4E32-4AFD-9407-1EC0C4BCBB3D}" srcOrd="0" destOrd="0" parTransId="{24BEB60B-9CBF-4A2F-9A8C-282F55FC14DF}" sibTransId="{94B8AA36-5999-4F0F-990A-EFB9B8EEBD1C}"/>
    <dgm:cxn modelId="{A6CABE28-8148-4EB0-BF8D-B4679925FD57}" type="presOf" srcId="{D67A85AE-8B0F-4795-9691-AB5DB876DEF8}" destId="{8EB4CAAC-F95B-40CC-98A1-64E96C1B1345}" srcOrd="0" destOrd="4" presId="urn:microsoft.com/office/officeart/2005/8/layout/list1"/>
    <dgm:cxn modelId="{6C735C2B-BF89-4676-BD57-B7241BD1A2F7}" type="presOf" srcId="{505D54D6-F037-4607-BA3A-FFE4116E4587}" destId="{F5E960BB-40B3-4211-90B3-8D923A3B79AD}" srcOrd="0" destOrd="0" presId="urn:microsoft.com/office/officeart/2005/8/layout/list1"/>
    <dgm:cxn modelId="{14E78131-721F-43A5-9338-0E4ABB10945B}" type="presOf" srcId="{197B5D61-5D36-43F3-9E1D-73FE71BC1501}" destId="{8EB4CAAC-F95B-40CC-98A1-64E96C1B1345}" srcOrd="0" destOrd="0" presId="urn:microsoft.com/office/officeart/2005/8/layout/list1"/>
    <dgm:cxn modelId="{3532AA34-30B5-48A0-B6A4-8F8E21F1BE4B}" srcId="{CBDFB350-CAC9-4149-96A6-4021AA63AF37}" destId="{D67A85AE-8B0F-4795-9691-AB5DB876DEF8}" srcOrd="4" destOrd="0" parTransId="{A8DB555E-E2CF-4C7E-9EA5-AF07A2A3F971}" sibTransId="{F76DB341-0738-4E92-8B67-E80D5779083A}"/>
    <dgm:cxn modelId="{E09EDD39-92E5-4920-B4B8-EEE68FAB12B6}" srcId="{28BE3110-AEB3-4BDA-A4D5-11F0A7725CEA}" destId="{6A96D79B-6B2F-44F0-9345-AAB1D4C3A83B}" srcOrd="3" destOrd="0" parTransId="{0CC5BC70-8935-4ECA-B1AC-FA70C71099D2}" sibTransId="{C3D272CC-2740-428C-9619-D706C1B09215}"/>
    <dgm:cxn modelId="{2288F05C-F3A4-42D3-A52B-51740F4CE1D4}" type="presOf" srcId="{CD79C7D1-98F7-4330-A67A-0FDF2FCD9D10}" destId="{8EB4CAAC-F95B-40CC-98A1-64E96C1B1345}" srcOrd="0" destOrd="2" presId="urn:microsoft.com/office/officeart/2005/8/layout/list1"/>
    <dgm:cxn modelId="{A7BC2563-1BC1-462D-8997-A20A1EB3AFF1}" srcId="{28BE3110-AEB3-4BDA-A4D5-11F0A7725CEA}" destId="{8D4EA9D1-DA3A-4105-9052-D75B5953B38B}" srcOrd="1" destOrd="0" parTransId="{770220C1-8DB8-4492-B85E-4F324EA74E2F}" sibTransId="{47CB91D1-477B-4308-97B9-6CFA6D52E0EF}"/>
    <dgm:cxn modelId="{6DC2BE64-F1C6-48AF-95DD-CDBD8B7B592C}" srcId="{CBDFB350-CAC9-4149-96A6-4021AA63AF37}" destId="{2214A3C3-D529-4F0F-9FB9-E2AE14807C27}" srcOrd="1" destOrd="0" parTransId="{70C6CF27-87FF-476F-86AA-CBECA85A8D9E}" sibTransId="{69C79EBD-E6FF-4A3F-BDEE-C9D5C9C94F25}"/>
    <dgm:cxn modelId="{97F25167-3A3F-4BFE-B893-FB9086EC99E0}" srcId="{28BE3110-AEB3-4BDA-A4D5-11F0A7725CEA}" destId="{EA14D062-2824-443F-B800-E94CBBA304F7}" srcOrd="2" destOrd="0" parTransId="{AEFDA490-F1BB-4E1F-B75F-7C558650EF4A}" sibTransId="{DED8F3DC-BE80-4DBA-93D6-ECB9E2B0DFBD}"/>
    <dgm:cxn modelId="{4CCC1350-76DC-46B1-824F-2A34CB64AEC4}" type="presOf" srcId="{DB9955B3-0444-4DFC-9342-B09C8FA00FB4}" destId="{8EB4CAAC-F95B-40CC-98A1-64E96C1B1345}" srcOrd="0" destOrd="3" presId="urn:microsoft.com/office/officeart/2005/8/layout/list1"/>
    <dgm:cxn modelId="{F0A9A750-F4A1-4763-BA34-3AEA2A445E41}" srcId="{09C31233-4E32-4AFD-9407-1EC0C4BCBB3D}" destId="{7D4D9F5F-EBF9-48A1-B4EE-2BB15AE10F3B}" srcOrd="3" destOrd="0" parTransId="{CB82C328-0A9F-4AD1-8E5B-F1253A2BA9A0}" sibTransId="{A39FA270-B5CE-4B03-A279-244283383F8E}"/>
    <dgm:cxn modelId="{1E5FB470-EB2D-45BA-B574-835A40C6FC82}" type="presOf" srcId="{09C31233-4E32-4AFD-9407-1EC0C4BCBB3D}" destId="{7CBCBD0F-8FB5-4F5A-B257-4C2DADF17A85}" srcOrd="1" destOrd="0" presId="urn:microsoft.com/office/officeart/2005/8/layout/list1"/>
    <dgm:cxn modelId="{F8E2D671-8597-4168-B478-49D71086D86E}" srcId="{38BF6744-361A-4728-A388-51BCBAE7E4CC}" destId="{CBDFB350-CAC9-4149-96A6-4021AA63AF37}" srcOrd="1" destOrd="0" parTransId="{1683415A-7084-4161-BEB4-0267E8A1EAB7}" sibTransId="{389239C3-CC02-404E-B041-3F08F5E4DEBB}"/>
    <dgm:cxn modelId="{63750F54-AB82-44CD-8775-00A696E4CD39}" type="presOf" srcId="{09C31233-4E32-4AFD-9407-1EC0C4BCBB3D}" destId="{ECC2096A-B6F5-4446-B72C-0052297266C0}" srcOrd="0" destOrd="0" presId="urn:microsoft.com/office/officeart/2005/8/layout/list1"/>
    <dgm:cxn modelId="{5BCA2776-1110-46D8-85A0-D2140A4AF0C1}" srcId="{09C31233-4E32-4AFD-9407-1EC0C4BCBB3D}" destId="{505D54D6-F037-4607-BA3A-FFE4116E4587}" srcOrd="0" destOrd="0" parTransId="{B8EAC4C2-1059-439B-97BA-52AC3AD02BDD}" sibTransId="{029BC3E7-DEA5-4DEA-88FB-06495A42E2BA}"/>
    <dgm:cxn modelId="{DF67B956-4587-4330-BF98-0AB75DA5D0C0}" type="presOf" srcId="{66FCEFCE-21AD-4C43-A1B4-AFB4CC28D0A2}" destId="{8EB4CAAC-F95B-40CC-98A1-64E96C1B1345}" srcOrd="0" destOrd="5" presId="urn:microsoft.com/office/officeart/2005/8/layout/list1"/>
    <dgm:cxn modelId="{5DF7FA76-EA86-4793-A2EF-199C8D569CFB}" srcId="{38BF6744-361A-4728-A388-51BCBAE7E4CC}" destId="{28BE3110-AEB3-4BDA-A4D5-11F0A7725CEA}" srcOrd="2" destOrd="0" parTransId="{9B479E89-6D00-4300-AF20-95C652293F5A}" sibTransId="{010AC8B6-6C2D-444B-9004-07E5CD6FCDC1}"/>
    <dgm:cxn modelId="{0F38DF81-81F3-45C2-BB10-60370A84D4C7}" srcId="{09C31233-4E32-4AFD-9407-1EC0C4BCBB3D}" destId="{07ABC6EF-863F-4C4F-9DEE-C4902E6A6CCC}" srcOrd="2" destOrd="0" parTransId="{5FF6A509-121D-412F-9AF0-8BBC360D36C3}" sibTransId="{5CB2180E-E974-464A-99B7-146C8342BC1C}"/>
    <dgm:cxn modelId="{51C8988E-CC63-4CC6-A22E-278B6BE2A9FD}" type="presOf" srcId="{28BE3110-AEB3-4BDA-A4D5-11F0A7725CEA}" destId="{756A7399-BDE5-40F1-9085-5FCDD5BBB439}" srcOrd="0" destOrd="0" presId="urn:microsoft.com/office/officeart/2005/8/layout/list1"/>
    <dgm:cxn modelId="{072E5D9A-50B0-418D-B457-35BC9B652F93}" type="presOf" srcId="{CBDFB350-CAC9-4149-96A6-4021AA63AF37}" destId="{F1DA0A4F-3445-4274-997E-514624A68FB5}" srcOrd="1" destOrd="0" presId="urn:microsoft.com/office/officeart/2005/8/layout/list1"/>
    <dgm:cxn modelId="{89C2A2A0-2501-4358-AEA0-909A3424E3D5}" type="presOf" srcId="{07ABC6EF-863F-4C4F-9DEE-C4902E6A6CCC}" destId="{F5E960BB-40B3-4211-90B3-8D923A3B79AD}" srcOrd="0" destOrd="2" presId="urn:microsoft.com/office/officeart/2005/8/layout/list1"/>
    <dgm:cxn modelId="{54B630A7-5527-4752-94A8-DE67394A9FC6}" srcId="{CBDFB350-CAC9-4149-96A6-4021AA63AF37}" destId="{CD79C7D1-98F7-4330-A67A-0FDF2FCD9D10}" srcOrd="2" destOrd="0" parTransId="{E6BD4331-C07B-4224-B50A-848C0EBDB808}" sibTransId="{8B81B996-EAA1-44DF-A04F-CC9CA2BD085A}"/>
    <dgm:cxn modelId="{3F8ACBA8-6649-4770-84F9-5C29A0FF5D23}" type="presOf" srcId="{7D4D9F5F-EBF9-48A1-B4EE-2BB15AE10F3B}" destId="{F5E960BB-40B3-4211-90B3-8D923A3B79AD}" srcOrd="0" destOrd="3" presId="urn:microsoft.com/office/officeart/2005/8/layout/list1"/>
    <dgm:cxn modelId="{3F3E1BAA-1CAD-4150-8ED8-5E2C02B8AC64}" srcId="{CBDFB350-CAC9-4149-96A6-4021AA63AF37}" destId="{66FCEFCE-21AD-4C43-A1B4-AFB4CC28D0A2}" srcOrd="5" destOrd="0" parTransId="{6D93F5F4-9B2B-43B8-BFB9-59C15EE5C19F}" sibTransId="{24DFC308-B26E-4424-B31C-6C02A4A322F9}"/>
    <dgm:cxn modelId="{1C9030AB-2858-4962-848C-ECB426E892B4}" type="presOf" srcId="{CBDFB350-CAC9-4149-96A6-4021AA63AF37}" destId="{07C538D5-B1E7-4940-AEB1-53B241C128C0}" srcOrd="0" destOrd="0" presId="urn:microsoft.com/office/officeart/2005/8/layout/list1"/>
    <dgm:cxn modelId="{DACA81B3-0808-43E4-89E7-665E2E07058A}" type="presOf" srcId="{8D4EA9D1-DA3A-4105-9052-D75B5953B38B}" destId="{D13115BE-E8B1-4EAB-B306-2B0A363D8309}" srcOrd="0" destOrd="1" presId="urn:microsoft.com/office/officeart/2005/8/layout/list1"/>
    <dgm:cxn modelId="{41BCAEB5-F4D2-4066-A195-2D09F6D55AEB}" type="presOf" srcId="{6A96D79B-6B2F-44F0-9345-AAB1D4C3A83B}" destId="{D13115BE-E8B1-4EAB-B306-2B0A363D8309}" srcOrd="0" destOrd="3" presId="urn:microsoft.com/office/officeart/2005/8/layout/list1"/>
    <dgm:cxn modelId="{851DCFC4-F274-4C36-B159-1F655C55CB25}" type="presOf" srcId="{28BE3110-AEB3-4BDA-A4D5-11F0A7725CEA}" destId="{8CD5314D-5AC2-468D-9336-8C13941F5F76}" srcOrd="1" destOrd="0" presId="urn:microsoft.com/office/officeart/2005/8/layout/list1"/>
    <dgm:cxn modelId="{9F1A7AD7-9386-4805-949B-AB8BCD4D56E4}" type="presOf" srcId="{2214A3C3-D529-4F0F-9FB9-E2AE14807C27}" destId="{8EB4CAAC-F95B-40CC-98A1-64E96C1B1345}" srcOrd="0" destOrd="1" presId="urn:microsoft.com/office/officeart/2005/8/layout/list1"/>
    <dgm:cxn modelId="{6F8CB7D9-7DCE-4249-8C4F-1109BCCA8B5B}" srcId="{CBDFB350-CAC9-4149-96A6-4021AA63AF37}" destId="{197B5D61-5D36-43F3-9E1D-73FE71BC1501}" srcOrd="0" destOrd="0" parTransId="{3B2F60E0-35F0-4527-978A-87114A8B4A16}" sibTransId="{60E629DB-E57E-40E5-9054-539A62FDDF73}"/>
    <dgm:cxn modelId="{B84E7FDC-7E6E-46D1-8180-2B35AC9A28F3}" srcId="{09C31233-4E32-4AFD-9407-1EC0C4BCBB3D}" destId="{0025A904-8985-46BF-BF73-B0131D16D470}" srcOrd="1" destOrd="0" parTransId="{5C01973C-02B8-471F-B5D5-B04B5AD43EFE}" sibTransId="{9AFE4E6C-5255-4EEE-A961-9AEDDD19EAE5}"/>
    <dgm:cxn modelId="{F6F885EB-741A-4B50-89BF-27DBE39630C5}" srcId="{CBDFB350-CAC9-4149-96A6-4021AA63AF37}" destId="{DB9955B3-0444-4DFC-9342-B09C8FA00FB4}" srcOrd="3" destOrd="0" parTransId="{B37B395D-9274-4776-8AF1-92B3B78B6EF8}" sibTransId="{E361C480-A6C5-489D-9826-EFF60E31A5E1}"/>
    <dgm:cxn modelId="{DBBB09ED-9820-4EEA-868E-0BD5F9459312}" srcId="{28BE3110-AEB3-4BDA-A4D5-11F0A7725CEA}" destId="{C2702E19-AE53-4205-8654-5AB42E51181A}" srcOrd="0" destOrd="0" parTransId="{0101C1D7-6083-4D33-B105-BF23E9032E1E}" sibTransId="{FB15CA9D-55AD-49D1-89F6-7465DF9A785E}"/>
    <dgm:cxn modelId="{8728A2F0-C430-40BD-91D7-27FD133F20E4}" type="presOf" srcId="{0025A904-8985-46BF-BF73-B0131D16D470}" destId="{F5E960BB-40B3-4211-90B3-8D923A3B79AD}" srcOrd="0" destOrd="1" presId="urn:microsoft.com/office/officeart/2005/8/layout/list1"/>
    <dgm:cxn modelId="{6AD7BDE8-509F-4F64-A46A-ABC290EC382B}" type="presParOf" srcId="{2061E874-50AB-45B6-B9B0-09BDB142215C}" destId="{18DFC4CB-1699-4226-925F-782648160D6E}" srcOrd="0" destOrd="0" presId="urn:microsoft.com/office/officeart/2005/8/layout/list1"/>
    <dgm:cxn modelId="{D546114D-282F-4D3E-9608-C07EB0AB08B2}" type="presParOf" srcId="{18DFC4CB-1699-4226-925F-782648160D6E}" destId="{ECC2096A-B6F5-4446-B72C-0052297266C0}" srcOrd="0" destOrd="0" presId="urn:microsoft.com/office/officeart/2005/8/layout/list1"/>
    <dgm:cxn modelId="{D511A634-74E8-467F-A4F6-C0A7A003259C}" type="presParOf" srcId="{18DFC4CB-1699-4226-925F-782648160D6E}" destId="{7CBCBD0F-8FB5-4F5A-B257-4C2DADF17A85}" srcOrd="1" destOrd="0" presId="urn:microsoft.com/office/officeart/2005/8/layout/list1"/>
    <dgm:cxn modelId="{7236E672-1254-4ADF-811F-BAC299B7EE1E}" type="presParOf" srcId="{2061E874-50AB-45B6-B9B0-09BDB142215C}" destId="{6F8DCFF3-3CFB-4F7E-AFDB-398B702074E3}" srcOrd="1" destOrd="0" presId="urn:microsoft.com/office/officeart/2005/8/layout/list1"/>
    <dgm:cxn modelId="{B844F42A-C18B-4475-A5EF-DEDDB2EC1D7D}" type="presParOf" srcId="{2061E874-50AB-45B6-B9B0-09BDB142215C}" destId="{F5E960BB-40B3-4211-90B3-8D923A3B79AD}" srcOrd="2" destOrd="0" presId="urn:microsoft.com/office/officeart/2005/8/layout/list1"/>
    <dgm:cxn modelId="{2F3102BC-C710-4437-9E15-FC67EE1A3B75}" type="presParOf" srcId="{2061E874-50AB-45B6-B9B0-09BDB142215C}" destId="{27B64F40-50F9-47EF-8DB3-942B33EE5B63}" srcOrd="3" destOrd="0" presId="urn:microsoft.com/office/officeart/2005/8/layout/list1"/>
    <dgm:cxn modelId="{1D969E3E-08E7-4277-8776-64F9FE858B8B}" type="presParOf" srcId="{2061E874-50AB-45B6-B9B0-09BDB142215C}" destId="{05595D82-3104-4C48-8D5D-6248E2638220}" srcOrd="4" destOrd="0" presId="urn:microsoft.com/office/officeart/2005/8/layout/list1"/>
    <dgm:cxn modelId="{EE027968-EE6C-4BF3-AB74-1A88F4D824ED}" type="presParOf" srcId="{05595D82-3104-4C48-8D5D-6248E2638220}" destId="{07C538D5-B1E7-4940-AEB1-53B241C128C0}" srcOrd="0" destOrd="0" presId="urn:microsoft.com/office/officeart/2005/8/layout/list1"/>
    <dgm:cxn modelId="{517F60C6-954A-4635-BD3A-BA68A671E5D3}" type="presParOf" srcId="{05595D82-3104-4C48-8D5D-6248E2638220}" destId="{F1DA0A4F-3445-4274-997E-514624A68FB5}" srcOrd="1" destOrd="0" presId="urn:microsoft.com/office/officeart/2005/8/layout/list1"/>
    <dgm:cxn modelId="{D4C79C2F-ED84-4C7E-B22E-894AB0845EFB}" type="presParOf" srcId="{2061E874-50AB-45B6-B9B0-09BDB142215C}" destId="{B2B103B9-31FD-4A06-BCC1-BA52841B472F}" srcOrd="5" destOrd="0" presId="urn:microsoft.com/office/officeart/2005/8/layout/list1"/>
    <dgm:cxn modelId="{813B120A-7D38-4B81-ACCE-34873845632D}" type="presParOf" srcId="{2061E874-50AB-45B6-B9B0-09BDB142215C}" destId="{8EB4CAAC-F95B-40CC-98A1-64E96C1B1345}" srcOrd="6" destOrd="0" presId="urn:microsoft.com/office/officeart/2005/8/layout/list1"/>
    <dgm:cxn modelId="{E84FF6BA-DCEA-4045-9A6D-298E05CEF146}" type="presParOf" srcId="{2061E874-50AB-45B6-B9B0-09BDB142215C}" destId="{3995A25B-3297-4ECC-B025-22A03FF023C6}" srcOrd="7" destOrd="0" presId="urn:microsoft.com/office/officeart/2005/8/layout/list1"/>
    <dgm:cxn modelId="{813FFDA3-48DD-45C3-B4C4-AE20AA2AE7F5}" type="presParOf" srcId="{2061E874-50AB-45B6-B9B0-09BDB142215C}" destId="{565E843F-EC8A-4200-BC46-4CDBC03BF257}" srcOrd="8" destOrd="0" presId="urn:microsoft.com/office/officeart/2005/8/layout/list1"/>
    <dgm:cxn modelId="{72A1117C-1183-4633-B38D-9DAD45DC3DEA}" type="presParOf" srcId="{565E843F-EC8A-4200-BC46-4CDBC03BF257}" destId="{756A7399-BDE5-40F1-9085-5FCDD5BBB439}" srcOrd="0" destOrd="0" presId="urn:microsoft.com/office/officeart/2005/8/layout/list1"/>
    <dgm:cxn modelId="{F5EF8911-2D0F-4D7E-A6AA-127A98EE4B87}" type="presParOf" srcId="{565E843F-EC8A-4200-BC46-4CDBC03BF257}" destId="{8CD5314D-5AC2-468D-9336-8C13941F5F76}" srcOrd="1" destOrd="0" presId="urn:microsoft.com/office/officeart/2005/8/layout/list1"/>
    <dgm:cxn modelId="{7A799AA6-15F0-4946-8793-7AB0777DE2C1}" type="presParOf" srcId="{2061E874-50AB-45B6-B9B0-09BDB142215C}" destId="{EBC2DFC6-B20C-4F11-A887-8B80F00949D5}" srcOrd="9" destOrd="0" presId="urn:microsoft.com/office/officeart/2005/8/layout/list1"/>
    <dgm:cxn modelId="{01E4E87C-5513-4164-A45A-3955EF6E005A}" type="presParOf" srcId="{2061E874-50AB-45B6-B9B0-09BDB142215C}" destId="{D13115BE-E8B1-4EAB-B306-2B0A363D830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A06C6-4F0C-4D91-84FE-D9C19E8340A5}">
      <dsp:nvSpPr>
        <dsp:cNvPr id="0" name=""/>
        <dsp:cNvSpPr/>
      </dsp:nvSpPr>
      <dsp:spPr>
        <a:xfrm>
          <a:off x="2790" y="90386"/>
          <a:ext cx="2720552"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Macro level</a:t>
          </a:r>
          <a:endParaRPr lang="de-DE" sz="1900" kern="1200"/>
        </a:p>
      </dsp:txBody>
      <dsp:txXfrm>
        <a:off x="2790" y="90386"/>
        <a:ext cx="2720552" cy="547200"/>
      </dsp:txXfrm>
    </dsp:sp>
    <dsp:sp modelId="{9AE12DEC-7F75-4B60-B736-8C081B4FD2A0}">
      <dsp:nvSpPr>
        <dsp:cNvPr id="0" name=""/>
        <dsp:cNvSpPr/>
      </dsp:nvSpPr>
      <dsp:spPr>
        <a:xfrm>
          <a:off x="2790" y="637586"/>
          <a:ext cx="2720552" cy="507859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The government and its ministries</a:t>
          </a:r>
          <a:endParaRPr lang="de-DE" sz="1900" kern="1200"/>
        </a:p>
        <a:p>
          <a:pPr marL="171450" lvl="1" indent="-171450" algn="l" defTabSz="844550">
            <a:lnSpc>
              <a:spcPct val="90000"/>
            </a:lnSpc>
            <a:spcBef>
              <a:spcPct val="0"/>
            </a:spcBef>
            <a:spcAft>
              <a:spcPct val="15000"/>
            </a:spcAft>
            <a:buChar char="•"/>
          </a:pPr>
          <a:r>
            <a:rPr lang="en-US" sz="1900" kern="1200"/>
            <a:t>The chambers of commerce, industry and other sectors.</a:t>
          </a:r>
          <a:endParaRPr lang="de-DE" sz="1900" kern="1200"/>
        </a:p>
        <a:p>
          <a:pPr marL="171450" lvl="1" indent="-171450" algn="l" defTabSz="844550">
            <a:lnSpc>
              <a:spcPct val="90000"/>
            </a:lnSpc>
            <a:spcBef>
              <a:spcPct val="0"/>
            </a:spcBef>
            <a:spcAft>
              <a:spcPct val="15000"/>
            </a:spcAft>
            <a:buChar char="•"/>
          </a:pPr>
          <a:r>
            <a:rPr lang="en-US" sz="1900" kern="1200" dirty="0"/>
            <a:t>Professional associations.</a:t>
          </a:r>
          <a:endParaRPr lang="de-DE" sz="1900" kern="1200" dirty="0"/>
        </a:p>
        <a:p>
          <a:pPr marL="171450" lvl="1" indent="-171450" algn="l" defTabSz="844550">
            <a:lnSpc>
              <a:spcPct val="90000"/>
            </a:lnSpc>
            <a:spcBef>
              <a:spcPct val="0"/>
            </a:spcBef>
            <a:spcAft>
              <a:spcPct val="15000"/>
            </a:spcAft>
            <a:buChar char="•"/>
          </a:pPr>
          <a:r>
            <a:rPr lang="en-US" sz="1900" kern="1200" dirty="0"/>
            <a:t>Schools and national bodies for training and certification of professional skills</a:t>
          </a:r>
          <a:endParaRPr lang="de-DE" sz="1900" kern="1200" dirty="0"/>
        </a:p>
        <a:p>
          <a:pPr marL="171450" lvl="1" indent="-171450" algn="l" defTabSz="844550">
            <a:lnSpc>
              <a:spcPct val="90000"/>
            </a:lnSpc>
            <a:spcBef>
              <a:spcPct val="0"/>
            </a:spcBef>
            <a:spcAft>
              <a:spcPct val="15000"/>
            </a:spcAft>
            <a:buChar char="•"/>
          </a:pPr>
          <a:r>
            <a:rPr lang="en-US" sz="1900" kern="1200" dirty="0"/>
            <a:t>Regulatory and quality evaluation entities</a:t>
          </a:r>
          <a:endParaRPr lang="de-DE" sz="1900" kern="1200" dirty="0"/>
        </a:p>
        <a:p>
          <a:pPr marL="171450" lvl="1" indent="-171450" algn="l" defTabSz="844550">
            <a:lnSpc>
              <a:spcPct val="90000"/>
            </a:lnSpc>
            <a:spcBef>
              <a:spcPct val="0"/>
            </a:spcBef>
            <a:spcAft>
              <a:spcPct val="15000"/>
            </a:spcAft>
            <a:buChar char="•"/>
          </a:pPr>
          <a:r>
            <a:rPr lang="en-US" sz="1900" kern="1200" dirty="0"/>
            <a:t>The society as a whole.</a:t>
          </a:r>
          <a:endParaRPr lang="de-DE" sz="1900" kern="1200" dirty="0"/>
        </a:p>
      </dsp:txBody>
      <dsp:txXfrm>
        <a:off x="2790" y="637586"/>
        <a:ext cx="2720552" cy="5078593"/>
      </dsp:txXfrm>
    </dsp:sp>
    <dsp:sp modelId="{3DA74501-9EE7-40DE-A213-1C0F72C474AC}">
      <dsp:nvSpPr>
        <dsp:cNvPr id="0" name=""/>
        <dsp:cNvSpPr/>
      </dsp:nvSpPr>
      <dsp:spPr>
        <a:xfrm>
          <a:off x="3104219" y="90386"/>
          <a:ext cx="2720552"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err="1"/>
            <a:t>Meso</a:t>
          </a:r>
          <a:r>
            <a:rPr lang="en-US" sz="1900" b="1" kern="1200" dirty="0"/>
            <a:t> level</a:t>
          </a:r>
          <a:endParaRPr lang="de-DE" sz="1900" kern="1200" dirty="0"/>
        </a:p>
      </dsp:txBody>
      <dsp:txXfrm>
        <a:off x="3104219" y="90386"/>
        <a:ext cx="2720552" cy="547200"/>
      </dsp:txXfrm>
    </dsp:sp>
    <dsp:sp modelId="{C4717BE3-F619-4248-A675-35589FA60940}">
      <dsp:nvSpPr>
        <dsp:cNvPr id="0" name=""/>
        <dsp:cNvSpPr/>
      </dsp:nvSpPr>
      <dsp:spPr>
        <a:xfrm>
          <a:off x="3104219" y="637586"/>
          <a:ext cx="2720552" cy="507859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Technical and vocational schools</a:t>
          </a:r>
          <a:endParaRPr lang="de-DE" sz="1900" kern="1200"/>
        </a:p>
        <a:p>
          <a:pPr marL="171450" lvl="1" indent="-171450" algn="l" defTabSz="844550">
            <a:lnSpc>
              <a:spcPct val="90000"/>
            </a:lnSpc>
            <a:spcBef>
              <a:spcPct val="0"/>
            </a:spcBef>
            <a:spcAft>
              <a:spcPct val="15000"/>
            </a:spcAft>
            <a:buChar char="•"/>
          </a:pPr>
          <a:r>
            <a:rPr lang="en-US" sz="1900" kern="1200"/>
            <a:t>The universities.</a:t>
          </a:r>
          <a:endParaRPr lang="de-DE" sz="1900" kern="1200"/>
        </a:p>
        <a:p>
          <a:pPr marL="171450" lvl="1" indent="-171450" algn="l" defTabSz="844550">
            <a:lnSpc>
              <a:spcPct val="90000"/>
            </a:lnSpc>
            <a:spcBef>
              <a:spcPct val="0"/>
            </a:spcBef>
            <a:spcAft>
              <a:spcPct val="15000"/>
            </a:spcAft>
            <a:buChar char="•"/>
          </a:pPr>
          <a:r>
            <a:rPr lang="en-US" sz="1900" kern="1200"/>
            <a:t>Production and service companies.</a:t>
          </a:r>
          <a:endParaRPr lang="de-DE" sz="1900" kern="1200"/>
        </a:p>
        <a:p>
          <a:pPr marL="171450" lvl="1" indent="-171450" algn="l" defTabSz="844550">
            <a:lnSpc>
              <a:spcPct val="90000"/>
            </a:lnSpc>
            <a:spcBef>
              <a:spcPct val="0"/>
            </a:spcBef>
            <a:spcAft>
              <a:spcPct val="15000"/>
            </a:spcAft>
            <a:buChar char="•"/>
          </a:pPr>
          <a:r>
            <a:rPr lang="en-US" sz="1900" kern="1200" dirty="0"/>
            <a:t>The branches of professional associations at the territorial level.</a:t>
          </a:r>
          <a:endParaRPr lang="de-DE" sz="1900" kern="1200" dirty="0"/>
        </a:p>
        <a:p>
          <a:pPr marL="171450" lvl="1" indent="-171450" algn="l" defTabSz="844550">
            <a:lnSpc>
              <a:spcPct val="90000"/>
            </a:lnSpc>
            <a:spcBef>
              <a:spcPct val="0"/>
            </a:spcBef>
            <a:spcAft>
              <a:spcPct val="15000"/>
            </a:spcAft>
            <a:buChar char="•"/>
          </a:pPr>
          <a:r>
            <a:rPr lang="en-US" sz="1900" kern="1200" dirty="0"/>
            <a:t>Schools and bodies for training and certification of professional skills on the territory.</a:t>
          </a:r>
          <a:endParaRPr lang="de-DE" sz="1900" kern="1200" dirty="0"/>
        </a:p>
        <a:p>
          <a:pPr marL="171450" lvl="1" indent="-171450" algn="l" defTabSz="844550">
            <a:lnSpc>
              <a:spcPct val="90000"/>
            </a:lnSpc>
            <a:spcBef>
              <a:spcPct val="0"/>
            </a:spcBef>
            <a:spcAft>
              <a:spcPct val="15000"/>
            </a:spcAft>
            <a:buChar char="•"/>
          </a:pPr>
          <a:r>
            <a:rPr lang="en-US" sz="1900" kern="1200" dirty="0"/>
            <a:t>Regulatory and quality evaluation entities</a:t>
          </a:r>
          <a:endParaRPr lang="de-DE" sz="1900" kern="1200" dirty="0"/>
        </a:p>
        <a:p>
          <a:pPr marL="171450" lvl="1" indent="-171450" algn="l" defTabSz="844550">
            <a:lnSpc>
              <a:spcPct val="90000"/>
            </a:lnSpc>
            <a:spcBef>
              <a:spcPct val="0"/>
            </a:spcBef>
            <a:spcAft>
              <a:spcPct val="15000"/>
            </a:spcAft>
            <a:buChar char="•"/>
          </a:pPr>
          <a:r>
            <a:rPr lang="de-DE" sz="1900" kern="1200" dirty="0"/>
            <a:t>Labor </a:t>
          </a:r>
          <a:r>
            <a:rPr lang="de-DE" sz="1900" kern="1200" dirty="0" err="1"/>
            <a:t>unions</a:t>
          </a:r>
          <a:r>
            <a:rPr lang="de-DE" sz="1900" kern="1200" dirty="0"/>
            <a:t>.</a:t>
          </a:r>
        </a:p>
      </dsp:txBody>
      <dsp:txXfrm>
        <a:off x="3104219" y="637586"/>
        <a:ext cx="2720552" cy="5078593"/>
      </dsp:txXfrm>
    </dsp:sp>
    <dsp:sp modelId="{BD533674-39EE-4E37-A03B-8EB3CCB5C99F}">
      <dsp:nvSpPr>
        <dsp:cNvPr id="0" name=""/>
        <dsp:cNvSpPr/>
      </dsp:nvSpPr>
      <dsp:spPr>
        <a:xfrm>
          <a:off x="6205649" y="90386"/>
          <a:ext cx="2720552"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Micro level</a:t>
          </a:r>
          <a:endParaRPr lang="de-DE" sz="1900" kern="1200"/>
        </a:p>
      </dsp:txBody>
      <dsp:txXfrm>
        <a:off x="6205649" y="90386"/>
        <a:ext cx="2720552" cy="547200"/>
      </dsp:txXfrm>
    </dsp:sp>
    <dsp:sp modelId="{6C42851C-2C2B-43EC-8957-4ECB72A1A924}">
      <dsp:nvSpPr>
        <dsp:cNvPr id="0" name=""/>
        <dsp:cNvSpPr/>
      </dsp:nvSpPr>
      <dsp:spPr>
        <a:xfrm>
          <a:off x="6205649" y="637586"/>
          <a:ext cx="2720552" cy="507859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029" sz="1900" kern="1200" noProof="0" dirty="0"/>
            <a:t>Trainers and teachers of technical and professional education.</a:t>
          </a:r>
        </a:p>
        <a:p>
          <a:pPr marL="171450" lvl="1" indent="-171450" algn="l" defTabSz="844550">
            <a:lnSpc>
              <a:spcPct val="90000"/>
            </a:lnSpc>
            <a:spcBef>
              <a:spcPct val="0"/>
            </a:spcBef>
            <a:spcAft>
              <a:spcPct val="15000"/>
            </a:spcAft>
            <a:buChar char="•"/>
          </a:pPr>
          <a:r>
            <a:rPr lang="en-029" sz="1900" kern="1200" noProof="0" dirty="0"/>
            <a:t>Trainers and teachers from professional associations and companies.</a:t>
          </a:r>
        </a:p>
        <a:p>
          <a:pPr marL="171450" lvl="1" indent="-171450" algn="l" defTabSz="844550">
            <a:lnSpc>
              <a:spcPct val="90000"/>
            </a:lnSpc>
            <a:spcBef>
              <a:spcPct val="0"/>
            </a:spcBef>
            <a:spcAft>
              <a:spcPct val="15000"/>
            </a:spcAft>
            <a:buChar char="•"/>
          </a:pPr>
          <a:r>
            <a:rPr lang="en-029" sz="1900" kern="1200" noProof="0" dirty="0"/>
            <a:t>Trainees and their families.</a:t>
          </a:r>
        </a:p>
        <a:p>
          <a:pPr marL="171450" lvl="1" indent="-171450" algn="l" defTabSz="844550">
            <a:lnSpc>
              <a:spcPct val="90000"/>
            </a:lnSpc>
            <a:spcBef>
              <a:spcPct val="0"/>
            </a:spcBef>
            <a:spcAft>
              <a:spcPct val="15000"/>
            </a:spcAft>
            <a:buChar char="•"/>
          </a:pPr>
          <a:r>
            <a:rPr lang="en-029" sz="1900" kern="1200" noProof="0" dirty="0"/>
            <a:t>Professionals with explicit needs to update their skills.</a:t>
          </a:r>
        </a:p>
      </dsp:txBody>
      <dsp:txXfrm>
        <a:off x="6205649" y="637586"/>
        <a:ext cx="2720552" cy="5078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6841F-3A70-450D-88F6-A27DF0660419}">
      <dsp:nvSpPr>
        <dsp:cNvPr id="0" name=""/>
        <dsp:cNvSpPr/>
      </dsp:nvSpPr>
      <dsp:spPr>
        <a:xfrm>
          <a:off x="2823" y="33806"/>
          <a:ext cx="2753306" cy="489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Macro level</a:t>
          </a:r>
          <a:endParaRPr lang="de-DE" sz="1700" b="1" kern="1200"/>
        </a:p>
      </dsp:txBody>
      <dsp:txXfrm>
        <a:off x="2823" y="33806"/>
        <a:ext cx="2753306" cy="489600"/>
      </dsp:txXfrm>
    </dsp:sp>
    <dsp:sp modelId="{546C2FA0-FDB3-475D-8D4B-404E5C82AC1F}">
      <dsp:nvSpPr>
        <dsp:cNvPr id="0" name=""/>
        <dsp:cNvSpPr/>
      </dsp:nvSpPr>
      <dsp:spPr>
        <a:xfrm>
          <a:off x="2823" y="523406"/>
          <a:ext cx="2753306" cy="472483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National policies for the labor market and entrepreneurship</a:t>
          </a:r>
          <a:endParaRPr lang="de-DE" sz="1700" kern="1200" dirty="0"/>
        </a:p>
        <a:p>
          <a:pPr marL="171450" lvl="1" indent="-171450" algn="l" defTabSz="755650">
            <a:lnSpc>
              <a:spcPct val="90000"/>
            </a:lnSpc>
            <a:spcBef>
              <a:spcPct val="0"/>
            </a:spcBef>
            <a:spcAft>
              <a:spcPct val="15000"/>
            </a:spcAft>
            <a:buChar char="•"/>
          </a:pPr>
          <a:r>
            <a:rPr lang="en-US" sz="1700" kern="1200"/>
            <a:t>Regulations of the ministries of education and/or higher education.</a:t>
          </a:r>
          <a:endParaRPr lang="de-DE" sz="1700" kern="1200"/>
        </a:p>
        <a:p>
          <a:pPr marL="171450" lvl="1" indent="-171450" algn="l" defTabSz="755650">
            <a:lnSpc>
              <a:spcPct val="90000"/>
            </a:lnSpc>
            <a:spcBef>
              <a:spcPct val="0"/>
            </a:spcBef>
            <a:spcAft>
              <a:spcPct val="15000"/>
            </a:spcAft>
            <a:buChar char="•"/>
          </a:pPr>
          <a:r>
            <a:rPr lang="en-US" sz="1700" kern="1200"/>
            <a:t>Role and regulations of the chambers of commerce, industries and other branches.</a:t>
          </a:r>
          <a:endParaRPr lang="de-DE" sz="1700" kern="1200"/>
        </a:p>
        <a:p>
          <a:pPr marL="171450" lvl="1" indent="-171450" algn="l" defTabSz="755650">
            <a:lnSpc>
              <a:spcPct val="90000"/>
            </a:lnSpc>
            <a:spcBef>
              <a:spcPct val="0"/>
            </a:spcBef>
            <a:spcAft>
              <a:spcPct val="15000"/>
            </a:spcAft>
            <a:buChar char="•"/>
          </a:pPr>
          <a:r>
            <a:rPr lang="en-US" sz="1700" kern="1200" dirty="0"/>
            <a:t>Participation and recognition of professional associations at the country level.</a:t>
          </a:r>
          <a:endParaRPr lang="de-DE" sz="1700" kern="1200" dirty="0"/>
        </a:p>
        <a:p>
          <a:pPr marL="171450" lvl="1" indent="-171450" algn="l" defTabSz="755650">
            <a:lnSpc>
              <a:spcPct val="90000"/>
            </a:lnSpc>
            <a:spcBef>
              <a:spcPct val="0"/>
            </a:spcBef>
            <a:spcAft>
              <a:spcPct val="15000"/>
            </a:spcAft>
            <a:buChar char="•"/>
          </a:pPr>
          <a:r>
            <a:rPr lang="en-US" sz="1700" kern="1200" dirty="0"/>
            <a:t>Social representation of vocational training.</a:t>
          </a:r>
          <a:endParaRPr lang="de-DE" sz="1700" kern="1200" dirty="0"/>
        </a:p>
      </dsp:txBody>
      <dsp:txXfrm>
        <a:off x="2823" y="523406"/>
        <a:ext cx="2753306" cy="4724831"/>
      </dsp:txXfrm>
    </dsp:sp>
    <dsp:sp modelId="{01517FD8-08D6-4C84-85E2-6320C0F3BC0E}">
      <dsp:nvSpPr>
        <dsp:cNvPr id="0" name=""/>
        <dsp:cNvSpPr/>
      </dsp:nvSpPr>
      <dsp:spPr>
        <a:xfrm>
          <a:off x="3141593" y="33806"/>
          <a:ext cx="2753306" cy="489600"/>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err="1"/>
            <a:t>Meso</a:t>
          </a:r>
          <a:r>
            <a:rPr lang="en-US" sz="1700" b="1" kern="1200" dirty="0"/>
            <a:t> level</a:t>
          </a:r>
          <a:endParaRPr lang="de-DE" sz="1700" b="1" kern="1200" dirty="0"/>
        </a:p>
      </dsp:txBody>
      <dsp:txXfrm>
        <a:off x="3141593" y="33806"/>
        <a:ext cx="2753306" cy="489600"/>
      </dsp:txXfrm>
    </dsp:sp>
    <dsp:sp modelId="{D619DC09-818A-452C-9DC2-BC14BBB7948F}">
      <dsp:nvSpPr>
        <dsp:cNvPr id="0" name=""/>
        <dsp:cNvSpPr/>
      </dsp:nvSpPr>
      <dsp:spPr>
        <a:xfrm>
          <a:off x="3141593" y="523406"/>
          <a:ext cx="2753306" cy="4724831"/>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Adoption of policies and regulations in educational institutions and the business sector.</a:t>
          </a:r>
          <a:endParaRPr lang="de-DE" sz="1700" kern="1200"/>
        </a:p>
        <a:p>
          <a:pPr marL="171450" lvl="1" indent="-171450" algn="l" defTabSz="755650">
            <a:lnSpc>
              <a:spcPct val="90000"/>
            </a:lnSpc>
            <a:spcBef>
              <a:spcPct val="0"/>
            </a:spcBef>
            <a:spcAft>
              <a:spcPct val="15000"/>
            </a:spcAft>
            <a:buChar char="•"/>
          </a:pPr>
          <a:r>
            <a:rPr lang="en-US" sz="1700" kern="1200"/>
            <a:t>Adaptation of the work culture in the business sector to the recommendations of the chambers of the different sectors.</a:t>
          </a:r>
          <a:endParaRPr lang="de-DE" sz="1700" kern="1200"/>
        </a:p>
        <a:p>
          <a:pPr marL="171450" lvl="1" indent="-171450" algn="l" defTabSz="755650">
            <a:lnSpc>
              <a:spcPct val="90000"/>
            </a:lnSpc>
            <a:spcBef>
              <a:spcPct val="0"/>
            </a:spcBef>
            <a:spcAft>
              <a:spcPct val="15000"/>
            </a:spcAft>
            <a:buChar char="•"/>
          </a:pPr>
          <a:r>
            <a:rPr lang="en-US" sz="1700" kern="1200"/>
            <a:t>Level of activity of professional associations at the middle level</a:t>
          </a:r>
          <a:endParaRPr lang="de-DE" sz="1700" kern="1200"/>
        </a:p>
        <a:p>
          <a:pPr marL="171450" lvl="1" indent="-171450" algn="l" defTabSz="755650">
            <a:lnSpc>
              <a:spcPct val="90000"/>
            </a:lnSpc>
            <a:spcBef>
              <a:spcPct val="0"/>
            </a:spcBef>
            <a:spcAft>
              <a:spcPct val="15000"/>
            </a:spcAft>
            <a:buChar char="•"/>
          </a:pPr>
          <a:r>
            <a:rPr lang="en-US" sz="1700" kern="1200"/>
            <a:t>Professional relations between educational institutions, business sector, chambers and professional associations.</a:t>
          </a:r>
          <a:endParaRPr lang="de-DE" sz="1700" kern="1200"/>
        </a:p>
      </dsp:txBody>
      <dsp:txXfrm>
        <a:off x="3141593" y="523406"/>
        <a:ext cx="2753306" cy="4724831"/>
      </dsp:txXfrm>
    </dsp:sp>
    <dsp:sp modelId="{627AA24D-0BD9-4980-B8A1-A64E7D353554}">
      <dsp:nvSpPr>
        <dsp:cNvPr id="0" name=""/>
        <dsp:cNvSpPr/>
      </dsp:nvSpPr>
      <dsp:spPr>
        <a:xfrm>
          <a:off x="6280363" y="33806"/>
          <a:ext cx="2753306" cy="489600"/>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Micro level</a:t>
          </a:r>
          <a:endParaRPr lang="de-DE" sz="1700" b="1" kern="1200"/>
        </a:p>
      </dsp:txBody>
      <dsp:txXfrm>
        <a:off x="6280363" y="33806"/>
        <a:ext cx="2753306" cy="489600"/>
      </dsp:txXfrm>
    </dsp:sp>
    <dsp:sp modelId="{FCD51862-CF59-4B71-8CC9-55AB3BED6786}">
      <dsp:nvSpPr>
        <dsp:cNvPr id="0" name=""/>
        <dsp:cNvSpPr/>
      </dsp:nvSpPr>
      <dsp:spPr>
        <a:xfrm>
          <a:off x="6280363" y="523406"/>
          <a:ext cx="2753306" cy="4724831"/>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Professional skills of teaching staff to interpret and implement policies and regulations and their adoption at the level of educational institutions and companies.</a:t>
          </a:r>
          <a:endParaRPr lang="de-DE" sz="1700" kern="1200"/>
        </a:p>
        <a:p>
          <a:pPr marL="171450" lvl="1" indent="-171450" algn="l" defTabSz="755650">
            <a:lnSpc>
              <a:spcPct val="90000"/>
            </a:lnSpc>
            <a:spcBef>
              <a:spcPct val="0"/>
            </a:spcBef>
            <a:spcAft>
              <a:spcPct val="15000"/>
            </a:spcAft>
            <a:buChar char="•"/>
          </a:pPr>
          <a:r>
            <a:rPr lang="en-US" sz="1700" kern="1200"/>
            <a:t>Competencies of trainers and evaluators in professional associations and companies.</a:t>
          </a:r>
          <a:endParaRPr lang="de-DE" sz="1700" kern="1200"/>
        </a:p>
        <a:p>
          <a:pPr marL="171450" lvl="1" indent="-171450" algn="l" defTabSz="755650">
            <a:lnSpc>
              <a:spcPct val="90000"/>
            </a:lnSpc>
            <a:spcBef>
              <a:spcPct val="0"/>
            </a:spcBef>
            <a:spcAft>
              <a:spcPct val="15000"/>
            </a:spcAft>
            <a:buChar char="•"/>
          </a:pPr>
          <a:r>
            <a:rPr lang="en-US" sz="1700" kern="1200"/>
            <a:t>Availability of material and financial resources in educational institutions and the business sector for vocational training.</a:t>
          </a:r>
          <a:endParaRPr lang="de-DE" sz="1700" kern="1200"/>
        </a:p>
      </dsp:txBody>
      <dsp:txXfrm>
        <a:off x="6280363" y="523406"/>
        <a:ext cx="2753306" cy="47248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960BB-40B3-4211-90B3-8D923A3B79AD}">
      <dsp:nvSpPr>
        <dsp:cNvPr id="0" name=""/>
        <dsp:cNvSpPr/>
      </dsp:nvSpPr>
      <dsp:spPr>
        <a:xfrm>
          <a:off x="0" y="402839"/>
          <a:ext cx="5966112" cy="1625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63037" tIns="249936" rIns="46303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Is there a framework of professions and qualifications that is broad in scope to all business sectors?</a:t>
          </a:r>
        </a:p>
        <a:p>
          <a:pPr marL="114300" lvl="1" indent="-114300" algn="l" defTabSz="533400">
            <a:lnSpc>
              <a:spcPct val="90000"/>
            </a:lnSpc>
            <a:spcBef>
              <a:spcPct val="0"/>
            </a:spcBef>
            <a:spcAft>
              <a:spcPct val="15000"/>
            </a:spcAft>
            <a:buChar char="•"/>
          </a:pPr>
          <a:r>
            <a:rPr lang="en-US" sz="1200" kern="1200" dirty="0"/>
            <a:t>Are there structures for the systematic assessment of current and future skills demands?</a:t>
          </a:r>
        </a:p>
        <a:p>
          <a:pPr marL="114300" lvl="1" indent="-114300" algn="l" defTabSz="533400">
            <a:lnSpc>
              <a:spcPct val="90000"/>
            </a:lnSpc>
            <a:spcBef>
              <a:spcPct val="0"/>
            </a:spcBef>
            <a:spcAft>
              <a:spcPct val="15000"/>
            </a:spcAft>
            <a:buChar char="•"/>
          </a:pPr>
          <a:r>
            <a:rPr lang="en-US" sz="1200" kern="1200" dirty="0"/>
            <a:t>Is there coherence between educational policies, the framework of professions and qualifications and economic development policies?</a:t>
          </a:r>
        </a:p>
        <a:p>
          <a:pPr marL="114300" lvl="1" indent="-114300" algn="l" defTabSz="533400">
            <a:lnSpc>
              <a:spcPct val="90000"/>
            </a:lnSpc>
            <a:spcBef>
              <a:spcPct val="0"/>
            </a:spcBef>
            <a:spcAft>
              <a:spcPct val="15000"/>
            </a:spcAft>
            <a:buChar char="•"/>
          </a:pPr>
          <a:r>
            <a:rPr lang="en-US" sz="1200" kern="1200"/>
            <a:t>What is the social perception of vocational training at a macro level?</a:t>
          </a:r>
        </a:p>
      </dsp:txBody>
      <dsp:txXfrm>
        <a:off x="0" y="402839"/>
        <a:ext cx="5966112" cy="1625400"/>
      </dsp:txXfrm>
    </dsp:sp>
    <dsp:sp modelId="{7CBCBD0F-8FB5-4F5A-B257-4C2DADF17A85}">
      <dsp:nvSpPr>
        <dsp:cNvPr id="0" name=""/>
        <dsp:cNvSpPr/>
      </dsp:nvSpPr>
      <dsp:spPr>
        <a:xfrm>
          <a:off x="298305" y="225719"/>
          <a:ext cx="4176278" cy="3542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7853" tIns="0" rIns="157853" bIns="0" numCol="1" spcCol="1270" anchor="ctr" anchorCtr="0">
          <a:noAutofit/>
        </a:bodyPr>
        <a:lstStyle/>
        <a:p>
          <a:pPr marL="0" lvl="0" indent="0" algn="l" defTabSz="533400">
            <a:lnSpc>
              <a:spcPct val="90000"/>
            </a:lnSpc>
            <a:spcBef>
              <a:spcPct val="0"/>
            </a:spcBef>
            <a:spcAft>
              <a:spcPct val="35000"/>
            </a:spcAft>
            <a:buNone/>
          </a:pPr>
          <a:r>
            <a:rPr lang="en-US" sz="1200" kern="1200"/>
            <a:t>Macro level</a:t>
          </a:r>
        </a:p>
      </dsp:txBody>
      <dsp:txXfrm>
        <a:off x="315598" y="243012"/>
        <a:ext cx="4141692" cy="319654"/>
      </dsp:txXfrm>
    </dsp:sp>
    <dsp:sp modelId="{8EB4CAAC-F95B-40CC-98A1-64E96C1B1345}">
      <dsp:nvSpPr>
        <dsp:cNvPr id="0" name=""/>
        <dsp:cNvSpPr/>
      </dsp:nvSpPr>
      <dsp:spPr>
        <a:xfrm>
          <a:off x="0" y="2270159"/>
          <a:ext cx="5966112" cy="2494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63037" tIns="249936" rIns="46303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Do schools, universities, companies and professional associations have adequate capacities to face the process? </a:t>
          </a:r>
        </a:p>
        <a:p>
          <a:pPr marL="114300" lvl="1" indent="-114300" algn="l" defTabSz="533400">
            <a:lnSpc>
              <a:spcPct val="90000"/>
            </a:lnSpc>
            <a:spcBef>
              <a:spcPct val="0"/>
            </a:spcBef>
            <a:spcAft>
              <a:spcPct val="15000"/>
            </a:spcAft>
            <a:buChar char="•"/>
          </a:pPr>
          <a:r>
            <a:rPr lang="en-US" sz="1200" kern="1200" dirty="0"/>
            <a:t>Do companies include comprehensive professional development programs for their human resources in their work culture?</a:t>
          </a:r>
        </a:p>
        <a:p>
          <a:pPr marL="114300" lvl="1" indent="-114300" algn="l" defTabSz="533400">
            <a:lnSpc>
              <a:spcPct val="90000"/>
            </a:lnSpc>
            <a:spcBef>
              <a:spcPct val="0"/>
            </a:spcBef>
            <a:spcAft>
              <a:spcPct val="15000"/>
            </a:spcAft>
            <a:buChar char="•"/>
          </a:pPr>
          <a:r>
            <a:rPr lang="en-US" sz="1200" kern="1200"/>
            <a:t>Have the companies identified the main competencies that are demanded and could be demanded? </a:t>
          </a:r>
        </a:p>
        <a:p>
          <a:pPr marL="114300" lvl="1" indent="-114300" algn="l" defTabSz="533400">
            <a:lnSpc>
              <a:spcPct val="90000"/>
            </a:lnSpc>
            <a:spcBef>
              <a:spcPct val="0"/>
            </a:spcBef>
            <a:spcAft>
              <a:spcPct val="15000"/>
            </a:spcAft>
            <a:buChar char="•"/>
          </a:pPr>
          <a:r>
            <a:rPr lang="en-US" sz="1200" kern="1200"/>
            <a:t>Are there curricula that respond to the skills requirements of the economic sectors and are flexible to changes in demand? </a:t>
          </a:r>
        </a:p>
        <a:p>
          <a:pPr marL="114300" lvl="1" indent="-114300" algn="l" defTabSz="533400">
            <a:lnSpc>
              <a:spcPct val="90000"/>
            </a:lnSpc>
            <a:spcBef>
              <a:spcPct val="0"/>
            </a:spcBef>
            <a:spcAft>
              <a:spcPct val="15000"/>
            </a:spcAft>
            <a:buChar char="•"/>
          </a:pPr>
          <a:r>
            <a:rPr lang="en-US" sz="1200" kern="1200"/>
            <a:t>Are there specific agreements between schools, companies and universities to ensure the sustainability of vocational training? </a:t>
          </a:r>
        </a:p>
        <a:p>
          <a:pPr marL="114300" lvl="1" indent="-114300" algn="l" defTabSz="533400">
            <a:lnSpc>
              <a:spcPct val="90000"/>
            </a:lnSpc>
            <a:spcBef>
              <a:spcPct val="0"/>
            </a:spcBef>
            <a:spcAft>
              <a:spcPct val="15000"/>
            </a:spcAft>
            <a:buChar char="•"/>
          </a:pPr>
          <a:r>
            <a:rPr lang="en-US" sz="1200" kern="1200"/>
            <a:t>Are curricula managed in a shared way between educational centers and companies?</a:t>
          </a:r>
        </a:p>
      </dsp:txBody>
      <dsp:txXfrm>
        <a:off x="0" y="2270159"/>
        <a:ext cx="5966112" cy="2494800"/>
      </dsp:txXfrm>
    </dsp:sp>
    <dsp:sp modelId="{F1DA0A4F-3445-4274-997E-514624A68FB5}">
      <dsp:nvSpPr>
        <dsp:cNvPr id="0" name=""/>
        <dsp:cNvSpPr/>
      </dsp:nvSpPr>
      <dsp:spPr>
        <a:xfrm>
          <a:off x="298305" y="2093039"/>
          <a:ext cx="4176278" cy="3542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7853" tIns="0" rIns="157853" bIns="0" numCol="1" spcCol="1270" anchor="ctr" anchorCtr="0">
          <a:noAutofit/>
        </a:bodyPr>
        <a:lstStyle/>
        <a:p>
          <a:pPr marL="0" lvl="0" indent="0" algn="l" defTabSz="533400">
            <a:lnSpc>
              <a:spcPct val="90000"/>
            </a:lnSpc>
            <a:spcBef>
              <a:spcPct val="0"/>
            </a:spcBef>
            <a:spcAft>
              <a:spcPct val="35000"/>
            </a:spcAft>
            <a:buNone/>
          </a:pPr>
          <a:r>
            <a:rPr lang="en-US" sz="1200" kern="1200" dirty="0" err="1"/>
            <a:t>Meso</a:t>
          </a:r>
          <a:r>
            <a:rPr lang="en-US" sz="1200" kern="1200" dirty="0"/>
            <a:t> level</a:t>
          </a:r>
        </a:p>
      </dsp:txBody>
      <dsp:txXfrm>
        <a:off x="315598" y="2110332"/>
        <a:ext cx="4141692" cy="319654"/>
      </dsp:txXfrm>
    </dsp:sp>
    <dsp:sp modelId="{D13115BE-E8B1-4EAB-B306-2B0A363D8309}">
      <dsp:nvSpPr>
        <dsp:cNvPr id="0" name=""/>
        <dsp:cNvSpPr/>
      </dsp:nvSpPr>
      <dsp:spPr>
        <a:xfrm>
          <a:off x="0" y="5006880"/>
          <a:ext cx="5966112" cy="1625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63037" tIns="249936" rIns="46303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Are there teachers with adequate skills to effectively implement the curricula?</a:t>
          </a:r>
        </a:p>
        <a:p>
          <a:pPr marL="114300" lvl="1" indent="-114300" algn="l" defTabSz="533400">
            <a:lnSpc>
              <a:spcPct val="90000"/>
            </a:lnSpc>
            <a:spcBef>
              <a:spcPct val="0"/>
            </a:spcBef>
            <a:spcAft>
              <a:spcPct val="15000"/>
            </a:spcAft>
            <a:buChar char="•"/>
          </a:pPr>
          <a:r>
            <a:rPr lang="en-US" sz="1200" kern="1200"/>
            <a:t>Do universities have adequate education and training systems for vocational training teachers?</a:t>
          </a:r>
        </a:p>
        <a:p>
          <a:pPr marL="114300" lvl="1" indent="-114300" algn="l" defTabSz="533400">
            <a:lnSpc>
              <a:spcPct val="90000"/>
            </a:lnSpc>
            <a:spcBef>
              <a:spcPct val="0"/>
            </a:spcBef>
            <a:spcAft>
              <a:spcPct val="15000"/>
            </a:spcAft>
            <a:buChar char="•"/>
          </a:pPr>
          <a:r>
            <a:rPr lang="en-US" sz="1200" kern="1200"/>
            <a:t>Are there sufficient material and financial resources in universities, schools and companies for the sustainable implementation of the curricula?</a:t>
          </a:r>
        </a:p>
        <a:p>
          <a:pPr marL="114300" lvl="1" indent="-114300" algn="l" defTabSz="533400">
            <a:lnSpc>
              <a:spcPct val="90000"/>
            </a:lnSpc>
            <a:spcBef>
              <a:spcPct val="0"/>
            </a:spcBef>
            <a:spcAft>
              <a:spcPct val="15000"/>
            </a:spcAft>
            <a:buChar char="•"/>
          </a:pPr>
          <a:r>
            <a:rPr lang="en-US" sz="1200" kern="1200"/>
            <a:t>Are there career guidance programs to attract apprentices and workers to participate in the courses?</a:t>
          </a:r>
        </a:p>
      </dsp:txBody>
      <dsp:txXfrm>
        <a:off x="0" y="5006880"/>
        <a:ext cx="5966112" cy="1625400"/>
      </dsp:txXfrm>
    </dsp:sp>
    <dsp:sp modelId="{8CD5314D-5AC2-468D-9336-8C13941F5F76}">
      <dsp:nvSpPr>
        <dsp:cNvPr id="0" name=""/>
        <dsp:cNvSpPr/>
      </dsp:nvSpPr>
      <dsp:spPr>
        <a:xfrm>
          <a:off x="298305" y="4829760"/>
          <a:ext cx="4176278" cy="3542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7853" tIns="0" rIns="157853" bIns="0" numCol="1" spcCol="1270" anchor="ctr" anchorCtr="0">
          <a:noAutofit/>
        </a:bodyPr>
        <a:lstStyle/>
        <a:p>
          <a:pPr marL="0" lvl="0" indent="0" algn="l" defTabSz="533400">
            <a:lnSpc>
              <a:spcPct val="90000"/>
            </a:lnSpc>
            <a:spcBef>
              <a:spcPct val="0"/>
            </a:spcBef>
            <a:spcAft>
              <a:spcPct val="35000"/>
            </a:spcAft>
            <a:buNone/>
          </a:pPr>
          <a:r>
            <a:rPr lang="en-US" sz="1200" kern="1200"/>
            <a:t>Macro level</a:t>
          </a:r>
        </a:p>
      </dsp:txBody>
      <dsp:txXfrm>
        <a:off x="315598" y="4847053"/>
        <a:ext cx="4141692"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55948454-2097-4FA5-9E36-642E602FA2B9}" type="datetimeFigureOut">
              <a:rPr lang="de-DE" smtClean="0"/>
              <a:t>12.09.2022</a:t>
            </a:fld>
            <a:endParaRPr lang="de-DE"/>
          </a:p>
        </p:txBody>
      </p:sp>
      <p:sp>
        <p:nvSpPr>
          <p:cNvPr id="4" name="Folienbildplatzhalter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1CC9691D-3473-4CDA-91D2-CB66C494EAC3}" type="slidenum">
              <a:rPr lang="de-DE" smtClean="0"/>
              <a:t>‹Nr.›</a:t>
            </a:fld>
            <a:endParaRPr lang="de-DE"/>
          </a:p>
        </p:txBody>
      </p:sp>
    </p:spTree>
    <p:extLst>
      <p:ext uri="{BB962C8B-B14F-4D97-AF65-F5344CB8AC3E}">
        <p14:creationId xmlns:p14="http://schemas.microsoft.com/office/powerpoint/2010/main" val="226261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CC9691D-3473-4CDA-91D2-CB66C494EAC3}" type="slidenum">
              <a:rPr lang="de-DE" smtClean="0"/>
              <a:t>13</a:t>
            </a:fld>
            <a:endParaRPr lang="de-DE"/>
          </a:p>
        </p:txBody>
      </p:sp>
    </p:spTree>
    <p:extLst>
      <p:ext uri="{BB962C8B-B14F-4D97-AF65-F5344CB8AC3E}">
        <p14:creationId xmlns:p14="http://schemas.microsoft.com/office/powerpoint/2010/main" val="996673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DACC014D-F78B-43B7-9863-8EEFD5C0AB31}"/>
              </a:ext>
            </a:extLst>
          </p:cNvPr>
          <p:cNvSpPr>
            <a:spLocks noGrp="1" noRot="1" noChangeAspect="1" noChangeArrowheads="1" noTextEdit="1"/>
          </p:cNvSpPr>
          <p:nvPr>
            <p:ph type="sldImg"/>
          </p:nvPr>
        </p:nvSpPr>
        <p:spPr>
          <a:xfrm>
            <a:off x="1143000" y="695325"/>
            <a:ext cx="4572000" cy="3429000"/>
          </a:xfrm>
          <a:ln/>
        </p:spPr>
      </p:sp>
      <p:sp>
        <p:nvSpPr>
          <p:cNvPr id="153603" name="Rectangle 3">
            <a:extLst>
              <a:ext uri="{FF2B5EF4-FFF2-40B4-BE49-F238E27FC236}">
                <a16:creationId xmlns:a16="http://schemas.microsoft.com/office/drawing/2014/main" id="{C280BFE9-0F9C-4437-BF85-0D9BAF94C95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7CB97365-EBCA-4027-87D5-99FC1D4DF0BB}" type="datetimeFigureOut">
              <a:rPr lang="en-US" smtClean="0"/>
              <a:pPr/>
              <a:t>9/12/2022</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a:t>‹Nr.›</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9/12/2022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‹Nr.›</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9/12/2022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‹Nr.›</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AA02CEB0-D86C-4EE8-A73A-FC6EE8BBDAD1}"/>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C7B338BB-FE64-4D5B-B8D8-5DC9415A084F}"/>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9C4EACB4-4D27-4AA8-B141-8736644701F9}"/>
              </a:ext>
            </a:extLst>
          </p:cNvPr>
          <p:cNvSpPr>
            <a:spLocks noGrp="1" noChangeArrowheads="1"/>
          </p:cNvSpPr>
          <p:nvPr>
            <p:ph type="sldNum" sz="quarter" idx="12"/>
          </p:nvPr>
        </p:nvSpPr>
        <p:spPr>
          <a:ln/>
        </p:spPr>
        <p:txBody>
          <a:bodyPr/>
          <a:lstStyle>
            <a:lvl1pPr>
              <a:defRPr/>
            </a:lvl1pPr>
          </a:lstStyle>
          <a:p>
            <a:fld id="{7D08BC37-02B9-4FD8-AF22-80BDC5FCF860}" type="slidenum">
              <a:rPr lang="de-DE" altLang="de-DE"/>
              <a:pPr/>
              <a:t>‹Nr.›</a:t>
            </a:fld>
            <a:endParaRPr lang="de-DE" altLang="de-DE"/>
          </a:p>
        </p:txBody>
      </p:sp>
    </p:spTree>
    <p:extLst>
      <p:ext uri="{BB962C8B-B14F-4D97-AF65-F5344CB8AC3E}">
        <p14:creationId xmlns:p14="http://schemas.microsoft.com/office/powerpoint/2010/main" val="2929405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85A6966D-8410-4EC1-ACC1-04609E84964E}"/>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9EE2E2B5-4227-4D06-BD89-D23382332280}"/>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366A6E23-9723-4D09-8E00-D8C1B5110483}"/>
              </a:ext>
            </a:extLst>
          </p:cNvPr>
          <p:cNvSpPr>
            <a:spLocks noGrp="1" noChangeArrowheads="1"/>
          </p:cNvSpPr>
          <p:nvPr>
            <p:ph type="sldNum" sz="quarter" idx="12"/>
          </p:nvPr>
        </p:nvSpPr>
        <p:spPr>
          <a:ln/>
        </p:spPr>
        <p:txBody>
          <a:bodyPr/>
          <a:lstStyle>
            <a:lvl1pPr>
              <a:defRPr/>
            </a:lvl1pPr>
          </a:lstStyle>
          <a:p>
            <a:fld id="{B1A2103C-F073-4056-AB6C-5660B153C133}" type="slidenum">
              <a:rPr lang="de-DE" altLang="de-DE"/>
              <a:pPr/>
              <a:t>‹Nr.›</a:t>
            </a:fld>
            <a:endParaRPr lang="de-DE" altLang="de-DE"/>
          </a:p>
        </p:txBody>
      </p:sp>
    </p:spTree>
    <p:extLst>
      <p:ext uri="{BB962C8B-B14F-4D97-AF65-F5344CB8AC3E}">
        <p14:creationId xmlns:p14="http://schemas.microsoft.com/office/powerpoint/2010/main" val="398548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4">
            <a:extLst>
              <a:ext uri="{FF2B5EF4-FFF2-40B4-BE49-F238E27FC236}">
                <a16:creationId xmlns:a16="http://schemas.microsoft.com/office/drawing/2014/main" id="{C1C73BC7-2A4D-4D19-B26B-BB94EF20B608}"/>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69B4BA2B-7427-4BD6-A114-46498E05B3BD}"/>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25272C8C-FBBD-4A6A-A58F-09603D97092F}"/>
              </a:ext>
            </a:extLst>
          </p:cNvPr>
          <p:cNvSpPr>
            <a:spLocks noGrp="1" noChangeArrowheads="1"/>
          </p:cNvSpPr>
          <p:nvPr>
            <p:ph type="sldNum" sz="quarter" idx="12"/>
          </p:nvPr>
        </p:nvSpPr>
        <p:spPr>
          <a:ln/>
        </p:spPr>
        <p:txBody>
          <a:bodyPr/>
          <a:lstStyle>
            <a:lvl1pPr>
              <a:defRPr/>
            </a:lvl1pPr>
          </a:lstStyle>
          <a:p>
            <a:fld id="{4C899B04-6D87-4712-BCA3-ED92B589FA4D}" type="slidenum">
              <a:rPr lang="de-DE" altLang="de-DE"/>
              <a:pPr/>
              <a:t>‹Nr.›</a:t>
            </a:fld>
            <a:endParaRPr lang="de-DE" altLang="de-DE"/>
          </a:p>
        </p:txBody>
      </p:sp>
    </p:spTree>
    <p:extLst>
      <p:ext uri="{BB962C8B-B14F-4D97-AF65-F5344CB8AC3E}">
        <p14:creationId xmlns:p14="http://schemas.microsoft.com/office/powerpoint/2010/main" val="1892248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68F3ED73-1C1F-46ED-B424-88376CA0542E}"/>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258D4F70-ECAE-4AC2-82CA-75AF3958D90F}"/>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E5750212-6311-43B2-8DE5-E5A8F34E92D5}"/>
              </a:ext>
            </a:extLst>
          </p:cNvPr>
          <p:cNvSpPr>
            <a:spLocks noGrp="1" noChangeArrowheads="1"/>
          </p:cNvSpPr>
          <p:nvPr>
            <p:ph type="sldNum" sz="quarter" idx="12"/>
          </p:nvPr>
        </p:nvSpPr>
        <p:spPr>
          <a:ln/>
        </p:spPr>
        <p:txBody>
          <a:bodyPr/>
          <a:lstStyle>
            <a:lvl1pPr>
              <a:defRPr/>
            </a:lvl1pPr>
          </a:lstStyle>
          <a:p>
            <a:fld id="{F6DDDADB-2BF9-4416-ABF4-B5C232B36761}" type="slidenum">
              <a:rPr lang="de-DE" altLang="de-DE"/>
              <a:pPr/>
              <a:t>‹Nr.›</a:t>
            </a:fld>
            <a:endParaRPr lang="de-DE" altLang="de-DE"/>
          </a:p>
        </p:txBody>
      </p:sp>
    </p:spTree>
    <p:extLst>
      <p:ext uri="{BB962C8B-B14F-4D97-AF65-F5344CB8AC3E}">
        <p14:creationId xmlns:p14="http://schemas.microsoft.com/office/powerpoint/2010/main" val="3579129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37BB468A-0AF5-45DC-A041-98E8F487BC4B}"/>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8" name="Rectangle 5">
            <a:extLst>
              <a:ext uri="{FF2B5EF4-FFF2-40B4-BE49-F238E27FC236}">
                <a16:creationId xmlns:a16="http://schemas.microsoft.com/office/drawing/2014/main" id="{0ACA1885-5D2D-4DA1-AC00-0DFCB16109FC}"/>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9" name="Rectangle 6">
            <a:extLst>
              <a:ext uri="{FF2B5EF4-FFF2-40B4-BE49-F238E27FC236}">
                <a16:creationId xmlns:a16="http://schemas.microsoft.com/office/drawing/2014/main" id="{F46D83BF-5C6A-4CFC-9C28-6C00A6CF3747}"/>
              </a:ext>
            </a:extLst>
          </p:cNvPr>
          <p:cNvSpPr>
            <a:spLocks noGrp="1" noChangeArrowheads="1"/>
          </p:cNvSpPr>
          <p:nvPr>
            <p:ph type="sldNum" sz="quarter" idx="12"/>
          </p:nvPr>
        </p:nvSpPr>
        <p:spPr>
          <a:ln/>
        </p:spPr>
        <p:txBody>
          <a:bodyPr/>
          <a:lstStyle>
            <a:lvl1pPr>
              <a:defRPr/>
            </a:lvl1pPr>
          </a:lstStyle>
          <a:p>
            <a:fld id="{2FB203D9-7626-4636-8FE5-D23953A5527C}" type="slidenum">
              <a:rPr lang="de-DE" altLang="de-DE"/>
              <a:pPr/>
              <a:t>‹Nr.›</a:t>
            </a:fld>
            <a:endParaRPr lang="de-DE" altLang="de-DE"/>
          </a:p>
        </p:txBody>
      </p:sp>
    </p:spTree>
    <p:extLst>
      <p:ext uri="{BB962C8B-B14F-4D97-AF65-F5344CB8AC3E}">
        <p14:creationId xmlns:p14="http://schemas.microsoft.com/office/powerpoint/2010/main" val="625865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40F7CA63-A245-4881-96D9-7309723053DB}"/>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4" name="Rectangle 5">
            <a:extLst>
              <a:ext uri="{FF2B5EF4-FFF2-40B4-BE49-F238E27FC236}">
                <a16:creationId xmlns:a16="http://schemas.microsoft.com/office/drawing/2014/main" id="{72C74904-C0BE-49B2-88DE-C90A86201CD6}"/>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5" name="Rectangle 6">
            <a:extLst>
              <a:ext uri="{FF2B5EF4-FFF2-40B4-BE49-F238E27FC236}">
                <a16:creationId xmlns:a16="http://schemas.microsoft.com/office/drawing/2014/main" id="{B63C4CDF-BD5B-4554-B55A-2827C5E25E89}"/>
              </a:ext>
            </a:extLst>
          </p:cNvPr>
          <p:cNvSpPr>
            <a:spLocks noGrp="1" noChangeArrowheads="1"/>
          </p:cNvSpPr>
          <p:nvPr>
            <p:ph type="sldNum" sz="quarter" idx="12"/>
          </p:nvPr>
        </p:nvSpPr>
        <p:spPr>
          <a:ln/>
        </p:spPr>
        <p:txBody>
          <a:bodyPr/>
          <a:lstStyle>
            <a:lvl1pPr>
              <a:defRPr/>
            </a:lvl1pPr>
          </a:lstStyle>
          <a:p>
            <a:fld id="{DB627A3A-263D-41FD-A1CE-33A1266FC3AA}" type="slidenum">
              <a:rPr lang="de-DE" altLang="de-DE"/>
              <a:pPr/>
              <a:t>‹Nr.›</a:t>
            </a:fld>
            <a:endParaRPr lang="de-DE" altLang="de-DE"/>
          </a:p>
        </p:txBody>
      </p:sp>
    </p:spTree>
    <p:extLst>
      <p:ext uri="{BB962C8B-B14F-4D97-AF65-F5344CB8AC3E}">
        <p14:creationId xmlns:p14="http://schemas.microsoft.com/office/powerpoint/2010/main" val="2747318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92BA60D-F0B4-466D-93E4-5FC7C848740C}"/>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3" name="Rectangle 5">
            <a:extLst>
              <a:ext uri="{FF2B5EF4-FFF2-40B4-BE49-F238E27FC236}">
                <a16:creationId xmlns:a16="http://schemas.microsoft.com/office/drawing/2014/main" id="{4BDB01DF-A69B-4608-BC69-F87F3D6D55F2}"/>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4" name="Rectangle 6">
            <a:extLst>
              <a:ext uri="{FF2B5EF4-FFF2-40B4-BE49-F238E27FC236}">
                <a16:creationId xmlns:a16="http://schemas.microsoft.com/office/drawing/2014/main" id="{3EF2E3DE-4980-4992-A379-63F498C9655A}"/>
              </a:ext>
            </a:extLst>
          </p:cNvPr>
          <p:cNvSpPr>
            <a:spLocks noGrp="1" noChangeArrowheads="1"/>
          </p:cNvSpPr>
          <p:nvPr>
            <p:ph type="sldNum" sz="quarter" idx="12"/>
          </p:nvPr>
        </p:nvSpPr>
        <p:spPr>
          <a:ln/>
        </p:spPr>
        <p:txBody>
          <a:bodyPr/>
          <a:lstStyle>
            <a:lvl1pPr>
              <a:defRPr/>
            </a:lvl1pPr>
          </a:lstStyle>
          <a:p>
            <a:fld id="{BA897476-2C8A-45A3-8A63-C7FF08AA5469}" type="slidenum">
              <a:rPr lang="de-DE" altLang="de-DE"/>
              <a:pPr/>
              <a:t>‹Nr.›</a:t>
            </a:fld>
            <a:endParaRPr lang="de-DE" altLang="de-DE"/>
          </a:p>
        </p:txBody>
      </p:sp>
    </p:spTree>
    <p:extLst>
      <p:ext uri="{BB962C8B-B14F-4D97-AF65-F5344CB8AC3E}">
        <p14:creationId xmlns:p14="http://schemas.microsoft.com/office/powerpoint/2010/main" val="1177660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4">
            <a:extLst>
              <a:ext uri="{FF2B5EF4-FFF2-40B4-BE49-F238E27FC236}">
                <a16:creationId xmlns:a16="http://schemas.microsoft.com/office/drawing/2014/main" id="{A3F73974-1945-439F-B3AB-D0672D0A4834}"/>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C0E0E0A9-EA0E-4B77-8B64-E3B759F37E42}"/>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C7F94E0C-D2A0-4753-8719-446A25E6252F}"/>
              </a:ext>
            </a:extLst>
          </p:cNvPr>
          <p:cNvSpPr>
            <a:spLocks noGrp="1" noChangeArrowheads="1"/>
          </p:cNvSpPr>
          <p:nvPr>
            <p:ph type="sldNum" sz="quarter" idx="12"/>
          </p:nvPr>
        </p:nvSpPr>
        <p:spPr>
          <a:ln/>
        </p:spPr>
        <p:txBody>
          <a:bodyPr/>
          <a:lstStyle>
            <a:lvl1pPr>
              <a:defRPr/>
            </a:lvl1pPr>
          </a:lstStyle>
          <a:p>
            <a:fld id="{22CB3201-9C59-4F72-A941-D13201A187F1}" type="slidenum">
              <a:rPr lang="de-DE" altLang="de-DE"/>
              <a:pPr/>
              <a:t>‹Nr.›</a:t>
            </a:fld>
            <a:endParaRPr lang="de-DE" altLang="de-DE"/>
          </a:p>
        </p:txBody>
      </p:sp>
    </p:spTree>
    <p:extLst>
      <p:ext uri="{BB962C8B-B14F-4D97-AF65-F5344CB8AC3E}">
        <p14:creationId xmlns:p14="http://schemas.microsoft.com/office/powerpoint/2010/main" val="14430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9/12/2022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‹Nr.›</a:t>
            </a:fld>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4">
            <a:extLst>
              <a:ext uri="{FF2B5EF4-FFF2-40B4-BE49-F238E27FC236}">
                <a16:creationId xmlns:a16="http://schemas.microsoft.com/office/drawing/2014/main" id="{BBFE7924-A94E-49AC-A478-F3BB1429CF4E}"/>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1220F4E7-AA42-4631-B68C-7CB71FF87957}"/>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09C27C51-6E44-4A23-B6BF-1BF271582F4C}"/>
              </a:ext>
            </a:extLst>
          </p:cNvPr>
          <p:cNvSpPr>
            <a:spLocks noGrp="1" noChangeArrowheads="1"/>
          </p:cNvSpPr>
          <p:nvPr>
            <p:ph type="sldNum" sz="quarter" idx="12"/>
          </p:nvPr>
        </p:nvSpPr>
        <p:spPr>
          <a:ln/>
        </p:spPr>
        <p:txBody>
          <a:bodyPr/>
          <a:lstStyle>
            <a:lvl1pPr>
              <a:defRPr/>
            </a:lvl1pPr>
          </a:lstStyle>
          <a:p>
            <a:fld id="{98997059-3CD1-4B01-A90F-F92E7A29C36C}" type="slidenum">
              <a:rPr lang="de-DE" altLang="de-DE"/>
              <a:pPr/>
              <a:t>‹Nr.›</a:t>
            </a:fld>
            <a:endParaRPr lang="de-DE" altLang="de-DE"/>
          </a:p>
        </p:txBody>
      </p:sp>
    </p:spTree>
    <p:extLst>
      <p:ext uri="{BB962C8B-B14F-4D97-AF65-F5344CB8AC3E}">
        <p14:creationId xmlns:p14="http://schemas.microsoft.com/office/powerpoint/2010/main" val="3858613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BB521A32-E56C-48A6-AD29-3E87CD568139}"/>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0C4C7661-542F-422F-A5A6-F5556F05B662}"/>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5BA2B7E9-83D8-46C3-9A87-E5A491042155}"/>
              </a:ext>
            </a:extLst>
          </p:cNvPr>
          <p:cNvSpPr>
            <a:spLocks noGrp="1" noChangeArrowheads="1"/>
          </p:cNvSpPr>
          <p:nvPr>
            <p:ph type="sldNum" sz="quarter" idx="12"/>
          </p:nvPr>
        </p:nvSpPr>
        <p:spPr>
          <a:ln/>
        </p:spPr>
        <p:txBody>
          <a:bodyPr/>
          <a:lstStyle>
            <a:lvl1pPr>
              <a:defRPr/>
            </a:lvl1pPr>
          </a:lstStyle>
          <a:p>
            <a:fld id="{0C2348D9-04B8-41AA-8F5A-A740C8E433D2}" type="slidenum">
              <a:rPr lang="de-DE" altLang="de-DE"/>
              <a:pPr/>
              <a:t>‹Nr.›</a:t>
            </a:fld>
            <a:endParaRPr lang="de-DE" altLang="de-DE"/>
          </a:p>
        </p:txBody>
      </p:sp>
    </p:spTree>
    <p:extLst>
      <p:ext uri="{BB962C8B-B14F-4D97-AF65-F5344CB8AC3E}">
        <p14:creationId xmlns:p14="http://schemas.microsoft.com/office/powerpoint/2010/main" val="124067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A51DEA5B-BE46-459D-A9B2-ED10E68E049C}"/>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3BD96FDF-E38C-4205-B43D-4C0C9ED52BD5}"/>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196A8931-7F1D-4862-BBCA-527EE46B96FA}"/>
              </a:ext>
            </a:extLst>
          </p:cNvPr>
          <p:cNvSpPr>
            <a:spLocks noGrp="1" noChangeArrowheads="1"/>
          </p:cNvSpPr>
          <p:nvPr>
            <p:ph type="sldNum" sz="quarter" idx="12"/>
          </p:nvPr>
        </p:nvSpPr>
        <p:spPr>
          <a:ln/>
        </p:spPr>
        <p:txBody>
          <a:bodyPr/>
          <a:lstStyle>
            <a:lvl1pPr>
              <a:defRPr/>
            </a:lvl1pPr>
          </a:lstStyle>
          <a:p>
            <a:fld id="{3419C79F-FFF1-4FE7-89AE-F1B9A1310E8D}" type="slidenum">
              <a:rPr lang="de-DE" altLang="de-DE"/>
              <a:pPr/>
              <a:t>‹Nr.›</a:t>
            </a:fld>
            <a:endParaRPr lang="de-DE" altLang="de-DE"/>
          </a:p>
        </p:txBody>
      </p:sp>
    </p:spTree>
    <p:extLst>
      <p:ext uri="{BB962C8B-B14F-4D97-AF65-F5344CB8AC3E}">
        <p14:creationId xmlns:p14="http://schemas.microsoft.com/office/powerpoint/2010/main" val="147504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1AA96E3F-C5F5-4D3D-9552-A3BF86F84241}" type="datetimeFigureOut">
              <a:rPr lang="es-ES" smtClean="0"/>
              <a:pPr/>
              <a:t>12/09/2022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F8C309E-57B4-477B-A196-B76885D130DC}" type="slidenum">
              <a:rPr lang="es-ES" smtClean="0"/>
              <a:pPr/>
              <a:t>‹Nr.›</a:t>
            </a:fld>
            <a:endParaRPr lang="es-ES"/>
          </a:p>
        </p:txBody>
      </p:sp>
    </p:spTree>
    <p:extLst>
      <p:ext uri="{BB962C8B-B14F-4D97-AF65-F5344CB8AC3E}">
        <p14:creationId xmlns:p14="http://schemas.microsoft.com/office/powerpoint/2010/main" val="28847856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AA96E3F-C5F5-4D3D-9552-A3BF86F84241}" type="datetimeFigureOut">
              <a:rPr lang="es-ES" smtClean="0"/>
              <a:pPr/>
              <a:t>12/09/2022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F8C309E-57B4-477B-A196-B76885D130DC}" type="slidenum">
              <a:rPr lang="es-ES" smtClean="0"/>
              <a:pPr/>
              <a:t>‹Nr.›</a:t>
            </a:fld>
            <a:endParaRPr lang="es-ES"/>
          </a:p>
        </p:txBody>
      </p:sp>
    </p:spTree>
    <p:extLst>
      <p:ext uri="{BB962C8B-B14F-4D97-AF65-F5344CB8AC3E}">
        <p14:creationId xmlns:p14="http://schemas.microsoft.com/office/powerpoint/2010/main" val="34840090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AA96E3F-C5F5-4D3D-9552-A3BF86F84241}" type="datetimeFigureOut">
              <a:rPr lang="es-ES" smtClean="0"/>
              <a:pPr/>
              <a:t>12/09/2022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F8C309E-57B4-477B-A196-B76885D130DC}" type="slidenum">
              <a:rPr lang="es-ES" smtClean="0"/>
              <a:pPr/>
              <a:t>‹Nr.›</a:t>
            </a:fld>
            <a:endParaRPr lang="es-ES"/>
          </a:p>
        </p:txBody>
      </p:sp>
    </p:spTree>
    <p:extLst>
      <p:ext uri="{BB962C8B-B14F-4D97-AF65-F5344CB8AC3E}">
        <p14:creationId xmlns:p14="http://schemas.microsoft.com/office/powerpoint/2010/main" val="23328346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1AA96E3F-C5F5-4D3D-9552-A3BF86F84241}" type="datetimeFigureOut">
              <a:rPr lang="es-ES" smtClean="0"/>
              <a:pPr/>
              <a:t>12/09/2022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F8C309E-57B4-477B-A196-B76885D130DC}" type="slidenum">
              <a:rPr lang="es-ES" smtClean="0"/>
              <a:pPr/>
              <a:t>‹Nr.›</a:t>
            </a:fld>
            <a:endParaRPr lang="es-ES"/>
          </a:p>
        </p:txBody>
      </p:sp>
    </p:spTree>
    <p:extLst>
      <p:ext uri="{BB962C8B-B14F-4D97-AF65-F5344CB8AC3E}">
        <p14:creationId xmlns:p14="http://schemas.microsoft.com/office/powerpoint/2010/main" val="22846763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1AA96E3F-C5F5-4D3D-9552-A3BF86F84241}" type="datetimeFigureOut">
              <a:rPr lang="es-ES" smtClean="0"/>
              <a:pPr/>
              <a:t>12/09/2022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F8C309E-57B4-477B-A196-B76885D130DC}" type="slidenum">
              <a:rPr lang="es-ES" smtClean="0"/>
              <a:pPr/>
              <a:t>‹Nr.›</a:t>
            </a:fld>
            <a:endParaRPr lang="es-ES"/>
          </a:p>
        </p:txBody>
      </p:sp>
    </p:spTree>
    <p:extLst>
      <p:ext uri="{BB962C8B-B14F-4D97-AF65-F5344CB8AC3E}">
        <p14:creationId xmlns:p14="http://schemas.microsoft.com/office/powerpoint/2010/main" val="23142644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1AA96E3F-C5F5-4D3D-9552-A3BF86F84241}" type="datetimeFigureOut">
              <a:rPr lang="es-ES" smtClean="0"/>
              <a:pPr/>
              <a:t>12/09/2022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F8C309E-57B4-477B-A196-B76885D130DC}" type="slidenum">
              <a:rPr lang="es-ES" smtClean="0"/>
              <a:pPr/>
              <a:t>‹Nr.›</a:t>
            </a:fld>
            <a:endParaRPr lang="es-ES"/>
          </a:p>
        </p:txBody>
      </p:sp>
    </p:spTree>
    <p:extLst>
      <p:ext uri="{BB962C8B-B14F-4D97-AF65-F5344CB8AC3E}">
        <p14:creationId xmlns:p14="http://schemas.microsoft.com/office/powerpoint/2010/main" val="13188351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AA96E3F-C5F5-4D3D-9552-A3BF86F84241}" type="datetimeFigureOut">
              <a:rPr lang="es-ES" smtClean="0"/>
              <a:pPr/>
              <a:t>12/09/2022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F8C309E-57B4-477B-A196-B76885D130DC}" type="slidenum">
              <a:rPr lang="es-ES" smtClean="0"/>
              <a:pPr/>
              <a:t>‹Nr.›</a:t>
            </a:fld>
            <a:endParaRPr lang="es-ES"/>
          </a:p>
        </p:txBody>
      </p:sp>
    </p:spTree>
    <p:extLst>
      <p:ext uri="{BB962C8B-B14F-4D97-AF65-F5344CB8AC3E}">
        <p14:creationId xmlns:p14="http://schemas.microsoft.com/office/powerpoint/2010/main" val="37460840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9/12/2022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a:t>‹Nr.›</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AA96E3F-C5F5-4D3D-9552-A3BF86F84241}" type="datetimeFigureOut">
              <a:rPr lang="es-ES" smtClean="0"/>
              <a:pPr/>
              <a:t>12/09/2022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F8C309E-57B4-477B-A196-B76885D130DC}" type="slidenum">
              <a:rPr lang="es-ES" smtClean="0"/>
              <a:pPr/>
              <a:t>‹Nr.›</a:t>
            </a:fld>
            <a:endParaRPr lang="es-ES"/>
          </a:p>
        </p:txBody>
      </p:sp>
    </p:spTree>
    <p:extLst>
      <p:ext uri="{BB962C8B-B14F-4D97-AF65-F5344CB8AC3E}">
        <p14:creationId xmlns:p14="http://schemas.microsoft.com/office/powerpoint/2010/main" val="23226947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AA96E3F-C5F5-4D3D-9552-A3BF86F84241}" type="datetimeFigureOut">
              <a:rPr lang="es-ES" smtClean="0"/>
              <a:pPr/>
              <a:t>12/09/2022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F8C309E-57B4-477B-A196-B76885D130DC}" type="slidenum">
              <a:rPr lang="es-ES" smtClean="0"/>
              <a:pPr/>
              <a:t>‹Nr.›</a:t>
            </a:fld>
            <a:endParaRPr lang="es-ES"/>
          </a:p>
        </p:txBody>
      </p:sp>
    </p:spTree>
    <p:extLst>
      <p:ext uri="{BB962C8B-B14F-4D97-AF65-F5344CB8AC3E}">
        <p14:creationId xmlns:p14="http://schemas.microsoft.com/office/powerpoint/2010/main" val="23793350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AA96E3F-C5F5-4D3D-9552-A3BF86F84241}" type="datetimeFigureOut">
              <a:rPr lang="es-ES" smtClean="0"/>
              <a:pPr/>
              <a:t>12/09/2022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F8C309E-57B4-477B-A196-B76885D130DC}" type="slidenum">
              <a:rPr lang="es-ES" smtClean="0"/>
              <a:pPr/>
              <a:t>‹Nr.›</a:t>
            </a:fld>
            <a:endParaRPr lang="es-ES"/>
          </a:p>
        </p:txBody>
      </p:sp>
    </p:spTree>
    <p:extLst>
      <p:ext uri="{BB962C8B-B14F-4D97-AF65-F5344CB8AC3E}">
        <p14:creationId xmlns:p14="http://schemas.microsoft.com/office/powerpoint/2010/main" val="32298110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AA96E3F-C5F5-4D3D-9552-A3BF86F84241}" type="datetimeFigureOut">
              <a:rPr lang="es-ES" smtClean="0"/>
              <a:pPr/>
              <a:t>12/09/2022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F8C309E-57B4-477B-A196-B76885D130DC}" type="slidenum">
              <a:rPr lang="es-ES" smtClean="0"/>
              <a:pPr/>
              <a:t>‹Nr.›</a:t>
            </a:fld>
            <a:endParaRPr lang="es-ES"/>
          </a:p>
        </p:txBody>
      </p:sp>
    </p:spTree>
    <p:extLst>
      <p:ext uri="{BB962C8B-B14F-4D97-AF65-F5344CB8AC3E}">
        <p14:creationId xmlns:p14="http://schemas.microsoft.com/office/powerpoint/2010/main" val="10480757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Normale Folie">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493" y="965201"/>
            <a:ext cx="8125279" cy="5617028"/>
          </a:xfrm>
          <a:prstGeom prst="rect">
            <a:avLst/>
          </a:prstGeom>
        </p:spPr>
        <p:txBody>
          <a:bodyPr lIns="0" tIns="0" rIns="0" bIns="0"/>
          <a:lstStyle>
            <a:lvl1pPr marL="0" indent="0">
              <a:lnSpc>
                <a:spcPct val="100000"/>
              </a:lnSpc>
              <a:buNone/>
              <a:defRPr sz="1600"/>
            </a:lvl1pPr>
            <a:lvl2pPr marL="457200" indent="0">
              <a:buNone/>
              <a:defRPr sz="1200"/>
            </a:lvl2pPr>
            <a:lvl3pPr marL="914400" indent="0">
              <a:buNone/>
              <a:defRPr sz="800"/>
            </a:lvl3pPr>
          </a:lstStyle>
          <a:p>
            <a:pPr lvl="0"/>
            <a:r>
              <a:rPr lang="de-DE"/>
              <a:t>Textmasterformat bearbeiten</a:t>
            </a:r>
          </a:p>
          <a:p>
            <a:pPr lvl="1"/>
            <a:r>
              <a:rPr lang="de-DE"/>
              <a:t>Zweite Ebene</a:t>
            </a:r>
          </a:p>
          <a:p>
            <a:pPr lvl="2"/>
            <a:r>
              <a:rPr lang="de-DE"/>
              <a:t>Dritte Ebene</a:t>
            </a:r>
          </a:p>
        </p:txBody>
      </p:sp>
      <p:sp>
        <p:nvSpPr>
          <p:cNvPr id="11" name="Rechteck 10"/>
          <p:cNvSpPr/>
          <p:nvPr userDrawn="1"/>
        </p:nvSpPr>
        <p:spPr>
          <a:xfrm>
            <a:off x="8398283" y="319313"/>
            <a:ext cx="745717" cy="369332"/>
          </a:xfrm>
          <a:prstGeom prst="rect">
            <a:avLst/>
          </a:prstGeom>
        </p:spPr>
        <p:txBody>
          <a:bodyPr wrap="square">
            <a:spAutoFit/>
          </a:bodyPr>
          <a:lstStyle/>
          <a:p>
            <a:r>
              <a:rPr lang="de-DE" dirty="0"/>
              <a:t> </a:t>
            </a:r>
            <a:r>
              <a:rPr lang="de-DE" sz="800" kern="1200" baseline="0" dirty="0">
                <a:solidFill>
                  <a:schemeClr val="tx1"/>
                </a:solidFill>
                <a:latin typeface="Arial" panose="020B0604020202020204" pitchFamily="34" charset="0"/>
                <a:ea typeface="+mn-ea"/>
                <a:cs typeface="+mn-cs"/>
              </a:rPr>
              <a:t>Seite  </a:t>
            </a:r>
            <a:fld id="{5449781D-0448-42FD-A793-E618FAFBAD6B}" type="slidenum">
              <a:rPr lang="de-DE" sz="800" kern="1200" baseline="0" smtClean="0">
                <a:solidFill>
                  <a:schemeClr val="tx1"/>
                </a:solidFill>
                <a:latin typeface="Arial" panose="020B0604020202020204" pitchFamily="34" charset="0"/>
                <a:ea typeface="+mn-ea"/>
                <a:cs typeface="+mn-cs"/>
              </a:rPr>
              <a:pPr/>
              <a:t>‹Nr.›</a:t>
            </a:fld>
            <a:endParaRPr lang="de-DE" sz="800" kern="1200" baseline="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3515052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173939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60033"/>
                </a:solidFill>
              </a:defRPr>
            </a:lvl1pPr>
          </a:lstStyle>
          <a:p>
            <a:r>
              <a:rPr lang="en-US" dirty="0"/>
              <a:t>Click to edit Master title style</a:t>
            </a:r>
          </a:p>
        </p:txBody>
      </p:sp>
      <p:sp>
        <p:nvSpPr>
          <p:cNvPr id="6" name="Footer Placeholder 5"/>
          <p:cNvSpPr>
            <a:spLocks noGrp="1"/>
          </p:cNvSpPr>
          <p:nvPr>
            <p:ph type="ftr" sz="quarter" idx="11"/>
          </p:nvPr>
        </p:nvSpPr>
        <p:spPr>
          <a:xfrm>
            <a:off x="914401" y="5809154"/>
            <a:ext cx="7315199" cy="365125"/>
          </a:xfrm>
        </p:spPr>
        <p:txBody>
          <a:bodyPr/>
          <a:lstStyle>
            <a:lvl1pPr>
              <a:defRPr sz="750">
                <a:latin typeface="Gisha" panose="020B0502040204020203" pitchFamily="34" charset="-79"/>
                <a:cs typeface="Gisha" panose="020B0502040204020203" pitchFamily="34" charset="-79"/>
              </a:defRPr>
            </a:lvl1pPr>
          </a:lstStyle>
          <a:p>
            <a:endParaRPr lang="en-US" dirty="0"/>
          </a:p>
        </p:txBody>
      </p:sp>
      <p:sp>
        <p:nvSpPr>
          <p:cNvPr id="9" name="Content Placeholder 8"/>
          <p:cNvSpPr>
            <a:spLocks noGrp="1"/>
          </p:cNvSpPr>
          <p:nvPr>
            <p:ph sz="quarter" idx="13"/>
          </p:nvPr>
        </p:nvSpPr>
        <p:spPr>
          <a:xfrm>
            <a:off x="1298448" y="2121407"/>
            <a:ext cx="3200400" cy="3602736"/>
          </a:xfrm>
        </p:spPr>
        <p:txBody>
          <a:bodyPr/>
          <a:lstStyle>
            <a:lvl1pPr>
              <a:buClr>
                <a:schemeClr val="accent4">
                  <a:lumMod val="50000"/>
                </a:schemeClr>
              </a:buClr>
              <a:defRPr>
                <a:solidFill>
                  <a:srgbClr val="002060"/>
                </a:solidFill>
                <a:latin typeface="Gisha" panose="020B0502040204020203" pitchFamily="34" charset="-79"/>
                <a:cs typeface="Gisha" panose="020B0502040204020203" pitchFamily="34" charset="-79"/>
              </a:defRPr>
            </a:lvl1pPr>
            <a:lvl2pPr marL="480060" indent="-205740">
              <a:buClr>
                <a:schemeClr val="bg2">
                  <a:lumMod val="10000"/>
                </a:schemeClr>
              </a:buClr>
              <a:buFont typeface="Courier New" pitchFamily="49" charset="0"/>
              <a:buChar char="o"/>
              <a:defRPr>
                <a:solidFill>
                  <a:schemeClr val="tx2">
                    <a:lumMod val="75000"/>
                  </a:schemeClr>
                </a:solidFill>
                <a:latin typeface="Gisha" panose="020B0502040204020203" pitchFamily="34" charset="-79"/>
                <a:cs typeface="Gisha" panose="020B0502040204020203" pitchFamily="34" charset="-79"/>
              </a:defRPr>
            </a:lvl2pPr>
            <a:lvl3pPr marL="685800" indent="-171450">
              <a:buClr>
                <a:schemeClr val="bg2">
                  <a:lumMod val="10000"/>
                </a:schemeClr>
              </a:buClr>
              <a:buFont typeface="Brush Script MT" pitchFamily="66" charset="0"/>
              <a:buChar char="-"/>
              <a:defRPr>
                <a:solidFill>
                  <a:schemeClr val="tx2">
                    <a:lumMod val="75000"/>
                  </a:schemeClr>
                </a:solidFill>
                <a:latin typeface="Gisha" panose="020B0502040204020203" pitchFamily="34" charset="-79"/>
                <a:cs typeface="Gisha" panose="020B0502040204020203" pitchFamily="34" charset="-79"/>
              </a:defRPr>
            </a:lvl3pPr>
            <a:lvl4pPr marL="960120" indent="-171450">
              <a:buClr>
                <a:schemeClr val="bg2">
                  <a:lumMod val="10000"/>
                </a:schemeClr>
              </a:buClr>
              <a:buFont typeface="Brush Script MT" pitchFamily="66" charset="0"/>
              <a:buChar char="-"/>
              <a:defRPr>
                <a:solidFill>
                  <a:schemeClr val="tx2">
                    <a:lumMod val="75000"/>
                  </a:schemeClr>
                </a:solidFill>
                <a:latin typeface="Gisha" panose="020B0502040204020203" pitchFamily="34" charset="-79"/>
                <a:cs typeface="Gisha" panose="020B0502040204020203" pitchFamily="34" charset="-79"/>
              </a:defRPr>
            </a:lvl4pPr>
            <a:lvl5pPr marL="1234440" indent="-171450">
              <a:buClr>
                <a:schemeClr val="bg2">
                  <a:lumMod val="10000"/>
                </a:schemeClr>
              </a:buClr>
              <a:buFont typeface="Brush Script MT" pitchFamily="66" charset="0"/>
              <a:buChar char="-"/>
              <a:defRPr>
                <a:solidFill>
                  <a:schemeClr val="tx2">
                    <a:lumMod val="75000"/>
                  </a:schemeClr>
                </a:solidFill>
                <a:latin typeface="Gisha" panose="020B0502040204020203" pitchFamily="34" charset="-79"/>
                <a:cs typeface="Gisha" panose="020B0502040204020203" pitchFamily="34" charset="-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63440" y="2119313"/>
            <a:ext cx="3200400" cy="3605212"/>
          </a:xfrm>
        </p:spPr>
        <p:txBody>
          <a:bodyPr/>
          <a:lstStyle>
            <a:lvl1pPr>
              <a:buClr>
                <a:schemeClr val="accent4">
                  <a:lumMod val="50000"/>
                </a:schemeClr>
              </a:buClr>
              <a:defRPr>
                <a:solidFill>
                  <a:srgbClr val="002060"/>
                </a:solidFill>
                <a:latin typeface="Gisha" panose="020B0502040204020203" pitchFamily="34" charset="-79"/>
                <a:cs typeface="Gisha" panose="020B0502040204020203" pitchFamily="34" charset="-79"/>
              </a:defRPr>
            </a:lvl1pPr>
            <a:lvl2pPr marL="480060" indent="-205740">
              <a:buClr>
                <a:schemeClr val="bg2">
                  <a:lumMod val="10000"/>
                </a:schemeClr>
              </a:buClr>
              <a:buFont typeface="Courier New" pitchFamily="49" charset="0"/>
              <a:buChar char="o"/>
              <a:defRPr>
                <a:solidFill>
                  <a:schemeClr val="tx2">
                    <a:lumMod val="75000"/>
                  </a:schemeClr>
                </a:solidFill>
                <a:latin typeface="Gisha" panose="020B0502040204020203" pitchFamily="34" charset="-79"/>
                <a:cs typeface="Gisha" panose="020B0502040204020203" pitchFamily="34" charset="-79"/>
              </a:defRPr>
            </a:lvl2pPr>
            <a:lvl3pPr marL="685800" indent="-171450">
              <a:buClr>
                <a:schemeClr val="bg2">
                  <a:lumMod val="10000"/>
                </a:schemeClr>
              </a:buClr>
              <a:buFont typeface="Brush Script MT" pitchFamily="66" charset="0"/>
              <a:buChar char="-"/>
              <a:defRPr>
                <a:solidFill>
                  <a:schemeClr val="tx2">
                    <a:lumMod val="75000"/>
                  </a:schemeClr>
                </a:solidFill>
                <a:latin typeface="Gisha" panose="020B0502040204020203" pitchFamily="34" charset="-79"/>
                <a:cs typeface="Gisha" panose="020B0502040204020203" pitchFamily="34" charset="-79"/>
              </a:defRPr>
            </a:lvl3pPr>
            <a:lvl4pPr marL="960120" indent="-171450">
              <a:buClr>
                <a:schemeClr val="bg2">
                  <a:lumMod val="10000"/>
                </a:schemeClr>
              </a:buClr>
              <a:buFont typeface="Brush Script MT" pitchFamily="66" charset="0"/>
              <a:buChar char="-"/>
              <a:defRPr>
                <a:solidFill>
                  <a:schemeClr val="tx2">
                    <a:lumMod val="75000"/>
                  </a:schemeClr>
                </a:solidFill>
                <a:latin typeface="Gisha" panose="020B0502040204020203" pitchFamily="34" charset="-79"/>
                <a:cs typeface="Gisha" panose="020B0502040204020203" pitchFamily="34" charset="-79"/>
              </a:defRPr>
            </a:lvl4pPr>
            <a:lvl5pPr marL="1234440" indent="-171450">
              <a:buClr>
                <a:schemeClr val="bg2">
                  <a:lumMod val="10000"/>
                </a:schemeClr>
              </a:buClr>
              <a:buFont typeface="Brush Script MT" pitchFamily="66" charset="0"/>
              <a:buChar char="-"/>
              <a:defRPr>
                <a:solidFill>
                  <a:schemeClr val="tx2">
                    <a:lumMod val="75000"/>
                  </a:schemeClr>
                </a:solidFill>
                <a:latin typeface="Gisha" panose="020B0502040204020203" pitchFamily="34" charset="-79"/>
                <a:cs typeface="Gisha" panose="020B0502040204020203" pitchFamily="34" charset="-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0938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492C453D-3A86-46C2-AF17-061D51C8C96E}" type="datetimeFigureOut">
              <a:rPr lang="es-MX" smtClean="0"/>
              <a:t>12/09/2022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B879E76-82D3-4A9F-A410-4A0566844029}" type="slidenum">
              <a:rPr lang="es-MX" smtClean="0"/>
              <a:t>‹Nr.›</a:t>
            </a:fld>
            <a:endParaRPr lang="es-MX"/>
          </a:p>
        </p:txBody>
      </p:sp>
    </p:spTree>
    <p:extLst>
      <p:ext uri="{BB962C8B-B14F-4D97-AF65-F5344CB8AC3E}">
        <p14:creationId xmlns:p14="http://schemas.microsoft.com/office/powerpoint/2010/main" val="4161719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92C453D-3A86-46C2-AF17-061D51C8C96E}" type="datetimeFigureOut">
              <a:rPr lang="es-MX" smtClean="0"/>
              <a:t>12/09/2022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B879E76-82D3-4A9F-A410-4A0566844029}" type="slidenum">
              <a:rPr lang="es-MX" smtClean="0"/>
              <a:t>‹Nr.›</a:t>
            </a:fld>
            <a:endParaRPr lang="es-MX"/>
          </a:p>
        </p:txBody>
      </p:sp>
    </p:spTree>
    <p:extLst>
      <p:ext uri="{BB962C8B-B14F-4D97-AF65-F5344CB8AC3E}">
        <p14:creationId xmlns:p14="http://schemas.microsoft.com/office/powerpoint/2010/main" val="2694680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492C453D-3A86-46C2-AF17-061D51C8C96E}" type="datetimeFigureOut">
              <a:rPr lang="es-MX" smtClean="0"/>
              <a:t>12/09/2022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B879E76-82D3-4A9F-A410-4A0566844029}" type="slidenum">
              <a:rPr lang="es-MX" smtClean="0"/>
              <a:t>‹Nr.›</a:t>
            </a:fld>
            <a:endParaRPr lang="es-MX"/>
          </a:p>
        </p:txBody>
      </p:sp>
    </p:spTree>
    <p:extLst>
      <p:ext uri="{BB962C8B-B14F-4D97-AF65-F5344CB8AC3E}">
        <p14:creationId xmlns:p14="http://schemas.microsoft.com/office/powerpoint/2010/main" val="2503720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9/12/2022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‹Nr.›</a:t>
            </a:fld>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492C453D-3A86-46C2-AF17-061D51C8C96E}" type="datetimeFigureOut">
              <a:rPr lang="es-MX" smtClean="0"/>
              <a:t>12/09/2022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B879E76-82D3-4A9F-A410-4A0566844029}" type="slidenum">
              <a:rPr lang="es-MX" smtClean="0"/>
              <a:t>‹Nr.›</a:t>
            </a:fld>
            <a:endParaRPr lang="es-MX"/>
          </a:p>
        </p:txBody>
      </p:sp>
    </p:spTree>
    <p:extLst>
      <p:ext uri="{BB962C8B-B14F-4D97-AF65-F5344CB8AC3E}">
        <p14:creationId xmlns:p14="http://schemas.microsoft.com/office/powerpoint/2010/main" val="563801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492C453D-3A86-46C2-AF17-061D51C8C96E}" type="datetimeFigureOut">
              <a:rPr lang="es-MX" smtClean="0"/>
              <a:t>12/09/2022</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6B879E76-82D3-4A9F-A410-4A0566844029}" type="slidenum">
              <a:rPr lang="es-MX" smtClean="0"/>
              <a:t>‹Nr.›</a:t>
            </a:fld>
            <a:endParaRPr lang="es-MX"/>
          </a:p>
        </p:txBody>
      </p:sp>
    </p:spTree>
    <p:extLst>
      <p:ext uri="{BB962C8B-B14F-4D97-AF65-F5344CB8AC3E}">
        <p14:creationId xmlns:p14="http://schemas.microsoft.com/office/powerpoint/2010/main" val="2413771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492C453D-3A86-46C2-AF17-061D51C8C96E}" type="datetimeFigureOut">
              <a:rPr lang="es-MX" smtClean="0"/>
              <a:t>12/09/2022</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6B879E76-82D3-4A9F-A410-4A0566844029}" type="slidenum">
              <a:rPr lang="es-MX" smtClean="0"/>
              <a:t>‹Nr.›</a:t>
            </a:fld>
            <a:endParaRPr lang="es-MX"/>
          </a:p>
        </p:txBody>
      </p:sp>
    </p:spTree>
    <p:extLst>
      <p:ext uri="{BB962C8B-B14F-4D97-AF65-F5344CB8AC3E}">
        <p14:creationId xmlns:p14="http://schemas.microsoft.com/office/powerpoint/2010/main" val="411287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92C453D-3A86-46C2-AF17-061D51C8C96E}" type="datetimeFigureOut">
              <a:rPr lang="es-MX" smtClean="0"/>
              <a:t>12/09/2022</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6B879E76-82D3-4A9F-A410-4A0566844029}" type="slidenum">
              <a:rPr lang="es-MX" smtClean="0"/>
              <a:t>‹Nr.›</a:t>
            </a:fld>
            <a:endParaRPr lang="es-MX"/>
          </a:p>
        </p:txBody>
      </p:sp>
    </p:spTree>
    <p:extLst>
      <p:ext uri="{BB962C8B-B14F-4D97-AF65-F5344CB8AC3E}">
        <p14:creationId xmlns:p14="http://schemas.microsoft.com/office/powerpoint/2010/main" val="1935601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492C453D-3A86-46C2-AF17-061D51C8C96E}" type="datetimeFigureOut">
              <a:rPr lang="es-MX" smtClean="0"/>
              <a:t>12/09/2022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B879E76-82D3-4A9F-A410-4A0566844029}" type="slidenum">
              <a:rPr lang="es-MX" smtClean="0"/>
              <a:t>‹Nr.›</a:t>
            </a:fld>
            <a:endParaRPr lang="es-MX"/>
          </a:p>
        </p:txBody>
      </p:sp>
    </p:spTree>
    <p:extLst>
      <p:ext uri="{BB962C8B-B14F-4D97-AF65-F5344CB8AC3E}">
        <p14:creationId xmlns:p14="http://schemas.microsoft.com/office/powerpoint/2010/main" val="39638449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492C453D-3A86-46C2-AF17-061D51C8C96E}" type="datetimeFigureOut">
              <a:rPr lang="es-MX" smtClean="0"/>
              <a:t>12/09/2022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B879E76-82D3-4A9F-A410-4A0566844029}" type="slidenum">
              <a:rPr lang="es-MX" smtClean="0"/>
              <a:t>‹Nr.›</a:t>
            </a:fld>
            <a:endParaRPr lang="es-MX"/>
          </a:p>
        </p:txBody>
      </p:sp>
    </p:spTree>
    <p:extLst>
      <p:ext uri="{BB962C8B-B14F-4D97-AF65-F5344CB8AC3E}">
        <p14:creationId xmlns:p14="http://schemas.microsoft.com/office/powerpoint/2010/main" val="26127302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92C453D-3A86-46C2-AF17-061D51C8C96E}" type="datetimeFigureOut">
              <a:rPr lang="es-MX" smtClean="0"/>
              <a:t>12/09/2022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B879E76-82D3-4A9F-A410-4A0566844029}" type="slidenum">
              <a:rPr lang="es-MX" smtClean="0"/>
              <a:t>‹Nr.›</a:t>
            </a:fld>
            <a:endParaRPr lang="es-MX"/>
          </a:p>
        </p:txBody>
      </p:sp>
    </p:spTree>
    <p:extLst>
      <p:ext uri="{BB962C8B-B14F-4D97-AF65-F5344CB8AC3E}">
        <p14:creationId xmlns:p14="http://schemas.microsoft.com/office/powerpoint/2010/main" val="29905971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92C453D-3A86-46C2-AF17-061D51C8C96E}" type="datetimeFigureOut">
              <a:rPr lang="es-MX" smtClean="0"/>
              <a:t>12/09/2022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B879E76-82D3-4A9F-A410-4A0566844029}" type="slidenum">
              <a:rPr lang="es-MX" smtClean="0"/>
              <a:t>‹Nr.›</a:t>
            </a:fld>
            <a:endParaRPr lang="es-MX"/>
          </a:p>
        </p:txBody>
      </p:sp>
    </p:spTree>
    <p:extLst>
      <p:ext uri="{BB962C8B-B14F-4D97-AF65-F5344CB8AC3E}">
        <p14:creationId xmlns:p14="http://schemas.microsoft.com/office/powerpoint/2010/main" val="397183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CB97365-EBCA-4027-87D5-99FC1D4DF0BB}" type="datetimeFigureOut">
              <a:rPr lang="en-US" smtClean="0"/>
              <a:pPr/>
              <a:t>9/12/2022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‹Nr.›</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CB97365-EBCA-4027-87D5-99FC1D4DF0BB}" type="datetimeFigureOut">
              <a:rPr lang="en-US" smtClean="0"/>
              <a:pPr/>
              <a:t>9/12/2022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‹Nr.›</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9/12/2022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‹Nr.›</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9/12/2022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‹Nr.›</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9/12/2022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‹Nr.›</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CB97365-EBCA-4027-87D5-99FC1D4DF0BB}" type="datetimeFigureOut">
              <a:rPr lang="en-US" smtClean="0"/>
              <a:pPr/>
              <a:t>9/12/2022</a:t>
            </a:fld>
            <a:endParaRPr lang="en-US">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a:t>‹Nr.›</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13F11B6-1B22-45D1-87EF-F4707EFC7A9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3">
            <a:extLst>
              <a:ext uri="{FF2B5EF4-FFF2-40B4-BE49-F238E27FC236}">
                <a16:creationId xmlns:a16="http://schemas.microsoft.com/office/drawing/2014/main" id="{8A0A34B6-522C-405A-B890-317258DC22B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76D5B6DB-26BA-4671-AC51-100DD92112B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de-DE" altLang="de-DE"/>
          </a:p>
        </p:txBody>
      </p:sp>
      <p:sp>
        <p:nvSpPr>
          <p:cNvPr id="1029" name="Rectangle 5">
            <a:extLst>
              <a:ext uri="{FF2B5EF4-FFF2-40B4-BE49-F238E27FC236}">
                <a16:creationId xmlns:a16="http://schemas.microsoft.com/office/drawing/2014/main" id="{0F6413CE-2BBB-494B-90EA-5808EC9E424C}"/>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de-DE" altLang="de-DE"/>
          </a:p>
        </p:txBody>
      </p:sp>
      <p:sp>
        <p:nvSpPr>
          <p:cNvPr id="1030" name="Rectangle 6">
            <a:extLst>
              <a:ext uri="{FF2B5EF4-FFF2-40B4-BE49-F238E27FC236}">
                <a16:creationId xmlns:a16="http://schemas.microsoft.com/office/drawing/2014/main" id="{A7C7F5B2-F593-4B28-A446-F7B1E9E9936A}"/>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4379FA0-79C1-42E2-84B9-10676CA5A451}" type="slidenum">
              <a:rPr lang="de-DE" altLang="de-DE"/>
              <a:pPr/>
              <a:t>‹Nr.›</a:t>
            </a:fld>
            <a:endParaRPr lang="de-DE" altLang="de-DE"/>
          </a:p>
        </p:txBody>
      </p:sp>
    </p:spTree>
    <p:extLst>
      <p:ext uri="{BB962C8B-B14F-4D97-AF65-F5344CB8AC3E}">
        <p14:creationId xmlns:p14="http://schemas.microsoft.com/office/powerpoint/2010/main" val="418132101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96E3F-C5F5-4D3D-9552-A3BF86F84241}" type="datetimeFigureOut">
              <a:rPr lang="es-ES" smtClean="0"/>
              <a:pPr/>
              <a:t>12/09/2022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C309E-57B4-477B-A196-B76885D130DC}" type="slidenum">
              <a:rPr lang="es-ES" smtClean="0"/>
              <a:pPr/>
              <a:t>‹Nr.›</a:t>
            </a:fld>
            <a:endParaRPr lang="es-ES"/>
          </a:p>
        </p:txBody>
      </p:sp>
    </p:spTree>
    <p:extLst>
      <p:ext uri="{BB962C8B-B14F-4D97-AF65-F5344CB8AC3E}">
        <p14:creationId xmlns:p14="http://schemas.microsoft.com/office/powerpoint/2010/main" val="326686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92C453D-3A86-46C2-AF17-061D51C8C96E}" type="datetimeFigureOut">
              <a:rPr lang="es-MX" smtClean="0"/>
              <a:t>12/09/2022</a:t>
            </a:fld>
            <a:endParaRPr lang="es-MX"/>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879E76-82D3-4A9F-A410-4A0566844029}" type="slidenum">
              <a:rPr lang="es-MX" smtClean="0"/>
              <a:t>‹Nr.›</a:t>
            </a:fld>
            <a:endParaRPr lang="es-MX"/>
          </a:p>
        </p:txBody>
      </p:sp>
    </p:spTree>
    <p:extLst>
      <p:ext uri="{BB962C8B-B14F-4D97-AF65-F5344CB8AC3E}">
        <p14:creationId xmlns:p14="http://schemas.microsoft.com/office/powerpoint/2010/main" val="421160416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1.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24.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gif"/><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904A4E52-56E8-49D2-9691-27F29C94FD9E}"/>
              </a:ext>
            </a:extLst>
          </p:cNvPr>
          <p:cNvSpPr>
            <a:spLocks noChangeArrowheads="1"/>
          </p:cNvSpPr>
          <p:nvPr/>
        </p:nvSpPr>
        <p:spPr bwMode="auto">
          <a:xfrm>
            <a:off x="250379" y="3988045"/>
            <a:ext cx="8893621" cy="1200329"/>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n-US" sz="2400" b="1" dirty="0">
                <a:solidFill>
                  <a:schemeClr val="bg1"/>
                </a:solidFill>
                <a:latin typeface="Arial" charset="0"/>
              </a:rPr>
              <a:t>Basics and general conditions of professional education and training. An example in the field of renewable energies in Cuba</a:t>
            </a:r>
            <a:endParaRPr lang="es-ES" sz="2400" dirty="0">
              <a:solidFill>
                <a:schemeClr val="bg1"/>
              </a:solidFill>
              <a:latin typeface="Arial" charset="0"/>
            </a:endParaRPr>
          </a:p>
        </p:txBody>
      </p:sp>
      <p:sp>
        <p:nvSpPr>
          <p:cNvPr id="2053" name="Rechteck 9">
            <a:extLst>
              <a:ext uri="{FF2B5EF4-FFF2-40B4-BE49-F238E27FC236}">
                <a16:creationId xmlns:a16="http://schemas.microsoft.com/office/drawing/2014/main" id="{26219F8A-0882-4932-95A8-FC96F639918A}"/>
              </a:ext>
            </a:extLst>
          </p:cNvPr>
          <p:cNvSpPr>
            <a:spLocks noChangeArrowheads="1"/>
          </p:cNvSpPr>
          <p:nvPr/>
        </p:nvSpPr>
        <p:spPr bwMode="auto">
          <a:xfrm>
            <a:off x="54941" y="1394884"/>
            <a:ext cx="895126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b="1" dirty="0">
                <a:solidFill>
                  <a:schemeClr val="bg1"/>
                </a:solidFill>
              </a:rPr>
              <a:t>Summer School. </a:t>
            </a:r>
            <a:r>
              <a:rPr lang="en-US" altLang="de-DE" b="1" dirty="0">
                <a:solidFill>
                  <a:schemeClr val="bg1"/>
                </a:solidFill>
              </a:rPr>
              <a:t>In-company vocational training and capacitation worldwide - a </a:t>
            </a:r>
            <a:r>
              <a:rPr lang="en-US" altLang="de-DE" sz="3000" b="1" dirty="0">
                <a:solidFill>
                  <a:schemeClr val="bg1"/>
                </a:solidFill>
              </a:rPr>
              <a:t>contribution</a:t>
            </a:r>
            <a:r>
              <a:rPr lang="en-US" altLang="de-DE" b="1" dirty="0">
                <a:solidFill>
                  <a:schemeClr val="bg1"/>
                </a:solidFill>
              </a:rPr>
              <a:t> to innovation and transformation in business and society (</a:t>
            </a:r>
            <a:r>
              <a:rPr lang="en-US" altLang="de-DE" b="1" dirty="0" err="1">
                <a:solidFill>
                  <a:schemeClr val="bg1"/>
                </a:solidFill>
              </a:rPr>
              <a:t>ProETIT</a:t>
            </a:r>
            <a:r>
              <a:rPr lang="en-US" altLang="de-DE" b="1" dirty="0">
                <a:solidFill>
                  <a:schemeClr val="bg1"/>
                </a:solidFill>
              </a:rPr>
              <a:t>)</a:t>
            </a:r>
            <a:endParaRPr lang="de-DE" altLang="de-DE" b="1" dirty="0">
              <a:solidFill>
                <a:schemeClr val="bg1"/>
              </a:solidFill>
            </a:endParaRPr>
          </a:p>
        </p:txBody>
      </p:sp>
      <p:sp>
        <p:nvSpPr>
          <p:cNvPr id="2056" name="2 Subtítulo">
            <a:extLst>
              <a:ext uri="{FF2B5EF4-FFF2-40B4-BE49-F238E27FC236}">
                <a16:creationId xmlns:a16="http://schemas.microsoft.com/office/drawing/2014/main" id="{9ED60EF2-EA9C-4777-9E1B-17A3534B723D}"/>
              </a:ext>
            </a:extLst>
          </p:cNvPr>
          <p:cNvSpPr txBox="1">
            <a:spLocks/>
          </p:cNvSpPr>
          <p:nvPr/>
        </p:nvSpPr>
        <p:spPr bwMode="auto">
          <a:xfrm>
            <a:off x="242950" y="5534268"/>
            <a:ext cx="85055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buFontTx/>
              <a:buNone/>
            </a:pPr>
            <a:r>
              <a:rPr lang="de-DE" altLang="de-DE" sz="2500" dirty="0">
                <a:solidFill>
                  <a:srgbClr val="898989"/>
                </a:solidFill>
                <a:latin typeface="Calibri" panose="020F0502020204030204" pitchFamily="34" charset="0"/>
              </a:rPr>
              <a:t>Prof. Dr. Ing. Osvaldo Romero </a:t>
            </a:r>
            <a:r>
              <a:rPr lang="de-DE" altLang="de-DE" sz="2500" dirty="0" err="1">
                <a:solidFill>
                  <a:srgbClr val="898989"/>
                </a:solidFill>
                <a:latin typeface="Calibri" panose="020F0502020204030204" pitchFamily="34" charset="0"/>
              </a:rPr>
              <a:t>Romero</a:t>
            </a:r>
            <a:endParaRPr lang="de-DE" altLang="de-DE" sz="2500" dirty="0">
              <a:solidFill>
                <a:srgbClr val="898989"/>
              </a:solidFill>
              <a:latin typeface="Calibri" panose="020F0502020204030204" pitchFamily="34" charset="0"/>
            </a:endParaRPr>
          </a:p>
          <a:p>
            <a:pPr algn="ctr" eaLnBrk="1" hangingPunct="1">
              <a:lnSpc>
                <a:spcPct val="80000"/>
              </a:lnSpc>
              <a:buFontTx/>
              <a:buNone/>
            </a:pPr>
            <a:r>
              <a:rPr lang="de-DE" altLang="de-DE" sz="2500" dirty="0">
                <a:solidFill>
                  <a:srgbClr val="898989"/>
                </a:solidFill>
                <a:latin typeface="Calibri" panose="020F0502020204030204" pitchFamily="34" charset="0"/>
              </a:rPr>
              <a:t>SRH Berlin University </a:t>
            </a:r>
            <a:r>
              <a:rPr lang="de-DE" altLang="de-DE" sz="2500" dirty="0" err="1">
                <a:solidFill>
                  <a:srgbClr val="898989"/>
                </a:solidFill>
                <a:latin typeface="Calibri" panose="020F0502020204030204" pitchFamily="34" charset="0"/>
              </a:rPr>
              <a:t>of</a:t>
            </a:r>
            <a:r>
              <a:rPr lang="de-DE" altLang="de-DE" sz="2500" dirty="0">
                <a:solidFill>
                  <a:srgbClr val="898989"/>
                </a:solidFill>
                <a:latin typeface="Calibri" panose="020F0502020204030204" pitchFamily="34" charset="0"/>
              </a:rPr>
              <a:t> Applied Science</a:t>
            </a:r>
          </a:p>
          <a:p>
            <a:pPr algn="ctr" eaLnBrk="1" hangingPunct="1">
              <a:lnSpc>
                <a:spcPct val="80000"/>
              </a:lnSpc>
              <a:buFontTx/>
              <a:buNone/>
            </a:pPr>
            <a:r>
              <a:rPr lang="de-DE" altLang="de-DE" sz="2500" dirty="0">
                <a:solidFill>
                  <a:srgbClr val="898989"/>
                </a:solidFill>
                <a:latin typeface="Calibri" panose="020F0502020204030204" pitchFamily="34" charset="0"/>
              </a:rPr>
              <a:t>12/09/2022</a:t>
            </a:r>
          </a:p>
        </p:txBody>
      </p:sp>
      <p:pic>
        <p:nvPicPr>
          <p:cNvPr id="1026" name="Picture 2" descr="Technische Universität Berlin – Wikipedia">
            <a:extLst>
              <a:ext uri="{FF2B5EF4-FFF2-40B4-BE49-F238E27FC236}">
                <a16:creationId xmlns:a16="http://schemas.microsoft.com/office/drawing/2014/main" id="{D14BFFD2-8642-45FE-B01B-FFF7FFBA9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944" y="-24184"/>
            <a:ext cx="1794486" cy="1004912"/>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72B40FEC-45FB-4B07-8BFD-B31C3CF0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625" y="5193413"/>
            <a:ext cx="1525124" cy="1200329"/>
          </a:xfrm>
          <a:prstGeom prst="rect">
            <a:avLst/>
          </a:prstGeom>
        </p:spPr>
      </p:pic>
      <p:pic>
        <p:nvPicPr>
          <p:cNvPr id="2" name="Picture 2">
            <a:extLst>
              <a:ext uri="{FF2B5EF4-FFF2-40B4-BE49-F238E27FC236}">
                <a16:creationId xmlns:a16="http://schemas.microsoft.com/office/drawing/2014/main" id="{20B5506B-F595-C206-E81F-11CACE637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68972"/>
            <a:ext cx="3680236" cy="87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Inhaltsplatzhalter 3">
            <a:extLst>
              <a:ext uri="{FF2B5EF4-FFF2-40B4-BE49-F238E27FC236}">
                <a16:creationId xmlns:a16="http://schemas.microsoft.com/office/drawing/2014/main" id="{A9C08F29-5A47-4E8D-7F1D-B54BBC70E4CB}"/>
              </a:ext>
            </a:extLst>
          </p:cNvPr>
          <p:cNvGraphicFramePr>
            <a:graphicFrameLocks noGrp="1"/>
          </p:cNvGraphicFramePr>
          <p:nvPr>
            <p:ph idx="1"/>
            <p:extLst>
              <p:ext uri="{D42A27DB-BD31-4B8C-83A1-F6EECF244321}">
                <p14:modId xmlns:p14="http://schemas.microsoft.com/office/powerpoint/2010/main" val="1557727244"/>
              </p:ext>
            </p:extLst>
          </p:nvPr>
        </p:nvGraphicFramePr>
        <p:xfrm>
          <a:off x="107503" y="1575955"/>
          <a:ext cx="9036494" cy="5282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feld 2">
            <a:extLst>
              <a:ext uri="{FF2B5EF4-FFF2-40B4-BE49-F238E27FC236}">
                <a16:creationId xmlns:a16="http://schemas.microsoft.com/office/drawing/2014/main" id="{BD277956-580E-6435-4275-DE139D18FABC}"/>
              </a:ext>
            </a:extLst>
          </p:cNvPr>
          <p:cNvSpPr txBox="1"/>
          <p:nvPr/>
        </p:nvSpPr>
        <p:spPr>
          <a:xfrm>
            <a:off x="-2" y="229450"/>
            <a:ext cx="9143999" cy="954107"/>
          </a:xfrm>
          <a:prstGeom prst="rect">
            <a:avLst/>
          </a:prstGeom>
          <a:noFill/>
        </p:spPr>
        <p:txBody>
          <a:bodyPr wrap="square">
            <a:spAutoFit/>
          </a:bodyPr>
          <a:lstStyle/>
          <a:p>
            <a:pPr algn="ctr"/>
            <a:r>
              <a:rPr lang="en-US" sz="2800" dirty="0">
                <a:solidFill>
                  <a:schemeClr val="bg1"/>
                </a:solidFill>
              </a:rPr>
              <a:t>Key elements in the development of vocational training systems</a:t>
            </a:r>
            <a:endParaRPr lang="de-DE" sz="2800" dirty="0">
              <a:solidFill>
                <a:schemeClr val="bg1"/>
              </a:solidFill>
            </a:endParaRPr>
          </a:p>
        </p:txBody>
      </p:sp>
    </p:spTree>
    <p:extLst>
      <p:ext uri="{BB962C8B-B14F-4D97-AF65-F5344CB8AC3E}">
        <p14:creationId xmlns:p14="http://schemas.microsoft.com/office/powerpoint/2010/main" val="39502616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ADD6841F-3A70-450D-88F6-A27DF0660419}"/>
                                            </p:graphicEl>
                                          </p:spTgt>
                                        </p:tgtEl>
                                        <p:attrNameLst>
                                          <p:attrName>style.visibility</p:attrName>
                                        </p:attrNameLst>
                                      </p:cBhvr>
                                      <p:to>
                                        <p:strVal val="visible"/>
                                      </p:to>
                                    </p:set>
                                    <p:anim calcmode="lin" valueType="num">
                                      <p:cBhvr additive="base">
                                        <p:cTn id="7" dur="500" fill="hold"/>
                                        <p:tgtEl>
                                          <p:spTgt spid="4">
                                            <p:graphicEl>
                                              <a:dgm id="{ADD6841F-3A70-450D-88F6-A27DF066041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ADD6841F-3A70-450D-88F6-A27DF0660419}"/>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546C2FA0-FDB3-475D-8D4B-404E5C82AC1F}"/>
                                            </p:graphicEl>
                                          </p:spTgt>
                                        </p:tgtEl>
                                        <p:attrNameLst>
                                          <p:attrName>style.visibility</p:attrName>
                                        </p:attrNameLst>
                                      </p:cBhvr>
                                      <p:to>
                                        <p:strVal val="visible"/>
                                      </p:to>
                                    </p:set>
                                    <p:anim calcmode="lin" valueType="num">
                                      <p:cBhvr additive="base">
                                        <p:cTn id="13" dur="500" fill="hold"/>
                                        <p:tgtEl>
                                          <p:spTgt spid="4">
                                            <p:graphicEl>
                                              <a:dgm id="{546C2FA0-FDB3-475D-8D4B-404E5C82AC1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546C2FA0-FDB3-475D-8D4B-404E5C82AC1F}"/>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01517FD8-08D6-4C84-85E2-6320C0F3BC0E}"/>
                                            </p:graphicEl>
                                          </p:spTgt>
                                        </p:tgtEl>
                                        <p:attrNameLst>
                                          <p:attrName>style.visibility</p:attrName>
                                        </p:attrNameLst>
                                      </p:cBhvr>
                                      <p:to>
                                        <p:strVal val="visible"/>
                                      </p:to>
                                    </p:set>
                                    <p:anim calcmode="lin" valueType="num">
                                      <p:cBhvr additive="base">
                                        <p:cTn id="19" dur="500" fill="hold"/>
                                        <p:tgtEl>
                                          <p:spTgt spid="4">
                                            <p:graphicEl>
                                              <a:dgm id="{01517FD8-08D6-4C84-85E2-6320C0F3BC0E}"/>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01517FD8-08D6-4C84-85E2-6320C0F3BC0E}"/>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D619DC09-818A-452C-9DC2-BC14BBB7948F}"/>
                                            </p:graphicEl>
                                          </p:spTgt>
                                        </p:tgtEl>
                                        <p:attrNameLst>
                                          <p:attrName>style.visibility</p:attrName>
                                        </p:attrNameLst>
                                      </p:cBhvr>
                                      <p:to>
                                        <p:strVal val="visible"/>
                                      </p:to>
                                    </p:set>
                                    <p:anim calcmode="lin" valueType="num">
                                      <p:cBhvr additive="base">
                                        <p:cTn id="25" dur="500" fill="hold"/>
                                        <p:tgtEl>
                                          <p:spTgt spid="4">
                                            <p:graphicEl>
                                              <a:dgm id="{D619DC09-818A-452C-9DC2-BC14BBB7948F}"/>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D619DC09-818A-452C-9DC2-BC14BBB7948F}"/>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627AA24D-0BD9-4980-B8A1-A64E7D353554}"/>
                                            </p:graphicEl>
                                          </p:spTgt>
                                        </p:tgtEl>
                                        <p:attrNameLst>
                                          <p:attrName>style.visibility</p:attrName>
                                        </p:attrNameLst>
                                      </p:cBhvr>
                                      <p:to>
                                        <p:strVal val="visible"/>
                                      </p:to>
                                    </p:set>
                                    <p:anim calcmode="lin" valueType="num">
                                      <p:cBhvr additive="base">
                                        <p:cTn id="31" dur="500" fill="hold"/>
                                        <p:tgtEl>
                                          <p:spTgt spid="4">
                                            <p:graphicEl>
                                              <a:dgm id="{627AA24D-0BD9-4980-B8A1-A64E7D353554}"/>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627AA24D-0BD9-4980-B8A1-A64E7D353554}"/>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FCD51862-CF59-4B71-8CC9-55AB3BED6786}"/>
                                            </p:graphicEl>
                                          </p:spTgt>
                                        </p:tgtEl>
                                        <p:attrNameLst>
                                          <p:attrName>style.visibility</p:attrName>
                                        </p:attrNameLst>
                                      </p:cBhvr>
                                      <p:to>
                                        <p:strVal val="visible"/>
                                      </p:to>
                                    </p:set>
                                    <p:anim calcmode="lin" valueType="num">
                                      <p:cBhvr additive="base">
                                        <p:cTn id="37" dur="500" fill="hold"/>
                                        <p:tgtEl>
                                          <p:spTgt spid="4">
                                            <p:graphicEl>
                                              <a:dgm id="{FCD51862-CF59-4B71-8CC9-55AB3BED678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FCD51862-CF59-4B71-8CC9-55AB3BED678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feld 2">
            <a:extLst>
              <a:ext uri="{FF2B5EF4-FFF2-40B4-BE49-F238E27FC236}">
                <a16:creationId xmlns:a16="http://schemas.microsoft.com/office/drawing/2014/main" id="{DC5D175A-8993-09FF-348E-20AF7AB64341}"/>
              </a:ext>
            </a:extLst>
          </p:cNvPr>
          <p:cNvGraphicFramePr/>
          <p:nvPr>
            <p:extLst>
              <p:ext uri="{D42A27DB-BD31-4B8C-83A1-F6EECF244321}">
                <p14:modId xmlns:p14="http://schemas.microsoft.com/office/powerpoint/2010/main" val="1698094675"/>
              </p:ext>
            </p:extLst>
          </p:nvPr>
        </p:nvGraphicFramePr>
        <p:xfrm>
          <a:off x="3070384" y="-10138"/>
          <a:ext cx="596611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feld 3">
            <a:extLst>
              <a:ext uri="{FF2B5EF4-FFF2-40B4-BE49-F238E27FC236}">
                <a16:creationId xmlns:a16="http://schemas.microsoft.com/office/drawing/2014/main" id="{4114EAC0-A6EB-2E4A-5AE4-BAAE1DC7B6A8}"/>
              </a:ext>
            </a:extLst>
          </p:cNvPr>
          <p:cNvSpPr txBox="1"/>
          <p:nvPr/>
        </p:nvSpPr>
        <p:spPr>
          <a:xfrm>
            <a:off x="107504" y="2564904"/>
            <a:ext cx="2664296" cy="1384995"/>
          </a:xfrm>
          <a:prstGeom prst="rect">
            <a:avLst/>
          </a:prstGeom>
          <a:noFill/>
        </p:spPr>
        <p:txBody>
          <a:bodyPr wrap="square">
            <a:spAutoFit/>
          </a:bodyPr>
          <a:lstStyle/>
          <a:p>
            <a:r>
              <a:rPr lang="en-US" sz="2800" b="1" dirty="0">
                <a:solidFill>
                  <a:schemeClr val="bg1"/>
                </a:solidFill>
              </a:rPr>
              <a:t>Main questions to answer at each level</a:t>
            </a:r>
            <a:endParaRPr lang="de-DE" sz="2800" b="1" dirty="0">
              <a:solidFill>
                <a:schemeClr val="bg1"/>
              </a:solidFill>
            </a:endParaRPr>
          </a:p>
        </p:txBody>
      </p:sp>
    </p:spTree>
    <p:extLst>
      <p:ext uri="{BB962C8B-B14F-4D97-AF65-F5344CB8AC3E}">
        <p14:creationId xmlns:p14="http://schemas.microsoft.com/office/powerpoint/2010/main" val="36136091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7CBCBD0F-8FB5-4F5A-B257-4C2DADF17A85}"/>
                                            </p:graphicEl>
                                          </p:spTgt>
                                        </p:tgtEl>
                                        <p:attrNameLst>
                                          <p:attrName>style.visibility</p:attrName>
                                        </p:attrNameLst>
                                      </p:cBhvr>
                                      <p:to>
                                        <p:strVal val="visible"/>
                                      </p:to>
                                    </p:set>
                                    <p:anim calcmode="lin" valueType="num">
                                      <p:cBhvr additive="base">
                                        <p:cTn id="7" dur="500" fill="hold"/>
                                        <p:tgtEl>
                                          <p:spTgt spid="5">
                                            <p:graphicEl>
                                              <a:dgm id="{7CBCBD0F-8FB5-4F5A-B257-4C2DADF17A8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7CBCBD0F-8FB5-4F5A-B257-4C2DADF17A8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F5E960BB-40B3-4211-90B3-8D923A3B79AD}"/>
                                            </p:graphicEl>
                                          </p:spTgt>
                                        </p:tgtEl>
                                        <p:attrNameLst>
                                          <p:attrName>style.visibility</p:attrName>
                                        </p:attrNameLst>
                                      </p:cBhvr>
                                      <p:to>
                                        <p:strVal val="visible"/>
                                      </p:to>
                                    </p:set>
                                    <p:anim calcmode="lin" valueType="num">
                                      <p:cBhvr additive="base">
                                        <p:cTn id="13" dur="500" fill="hold"/>
                                        <p:tgtEl>
                                          <p:spTgt spid="5">
                                            <p:graphicEl>
                                              <a:dgm id="{F5E960BB-40B3-4211-90B3-8D923A3B79A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F5E960BB-40B3-4211-90B3-8D923A3B79A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F1DA0A4F-3445-4274-997E-514624A68FB5}"/>
                                            </p:graphicEl>
                                          </p:spTgt>
                                        </p:tgtEl>
                                        <p:attrNameLst>
                                          <p:attrName>style.visibility</p:attrName>
                                        </p:attrNameLst>
                                      </p:cBhvr>
                                      <p:to>
                                        <p:strVal val="visible"/>
                                      </p:to>
                                    </p:set>
                                    <p:anim calcmode="lin" valueType="num">
                                      <p:cBhvr additive="base">
                                        <p:cTn id="19" dur="500" fill="hold"/>
                                        <p:tgtEl>
                                          <p:spTgt spid="5">
                                            <p:graphicEl>
                                              <a:dgm id="{F1DA0A4F-3445-4274-997E-514624A68FB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F1DA0A4F-3445-4274-997E-514624A68FB5}"/>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8EB4CAAC-F95B-40CC-98A1-64E96C1B1345}"/>
                                            </p:graphicEl>
                                          </p:spTgt>
                                        </p:tgtEl>
                                        <p:attrNameLst>
                                          <p:attrName>style.visibility</p:attrName>
                                        </p:attrNameLst>
                                      </p:cBhvr>
                                      <p:to>
                                        <p:strVal val="visible"/>
                                      </p:to>
                                    </p:set>
                                    <p:anim calcmode="lin" valueType="num">
                                      <p:cBhvr additive="base">
                                        <p:cTn id="25" dur="500" fill="hold"/>
                                        <p:tgtEl>
                                          <p:spTgt spid="5">
                                            <p:graphicEl>
                                              <a:dgm id="{8EB4CAAC-F95B-40CC-98A1-64E96C1B1345}"/>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8EB4CAAC-F95B-40CC-98A1-64E96C1B1345}"/>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8CD5314D-5AC2-468D-9336-8C13941F5F76}"/>
                                            </p:graphicEl>
                                          </p:spTgt>
                                        </p:tgtEl>
                                        <p:attrNameLst>
                                          <p:attrName>style.visibility</p:attrName>
                                        </p:attrNameLst>
                                      </p:cBhvr>
                                      <p:to>
                                        <p:strVal val="visible"/>
                                      </p:to>
                                    </p:set>
                                    <p:anim calcmode="lin" valueType="num">
                                      <p:cBhvr additive="base">
                                        <p:cTn id="31" dur="500" fill="hold"/>
                                        <p:tgtEl>
                                          <p:spTgt spid="5">
                                            <p:graphicEl>
                                              <a:dgm id="{8CD5314D-5AC2-468D-9336-8C13941F5F7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8CD5314D-5AC2-468D-9336-8C13941F5F76}"/>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D13115BE-E8B1-4EAB-B306-2B0A363D8309}"/>
                                            </p:graphicEl>
                                          </p:spTgt>
                                        </p:tgtEl>
                                        <p:attrNameLst>
                                          <p:attrName>style.visibility</p:attrName>
                                        </p:attrNameLst>
                                      </p:cBhvr>
                                      <p:to>
                                        <p:strVal val="visible"/>
                                      </p:to>
                                    </p:set>
                                    <p:anim calcmode="lin" valueType="num">
                                      <p:cBhvr additive="base">
                                        <p:cTn id="37" dur="500" fill="hold"/>
                                        <p:tgtEl>
                                          <p:spTgt spid="5">
                                            <p:graphicEl>
                                              <a:dgm id="{D13115BE-E8B1-4EAB-B306-2B0A363D8309}"/>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D13115BE-E8B1-4EAB-B306-2B0A363D830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542" y="188640"/>
            <a:ext cx="9252520" cy="502061"/>
          </a:xfrm>
          <a:prstGeom prst="rect">
            <a:avLst/>
          </a:prstGeom>
        </p:spPr>
        <p:txBody>
          <a:bodyPr vert="horz" wrap="square" lIns="0" tIns="9525" rIns="0" bIns="0" rtlCol="0" anchor="ctr">
            <a:spAutoFit/>
          </a:bodyPr>
          <a:lstStyle/>
          <a:p>
            <a:pPr marL="9525">
              <a:spcBef>
                <a:spcPts val="75"/>
              </a:spcBef>
            </a:pPr>
            <a:r>
              <a:rPr lang="en-029" sz="3200" spc="-4" dirty="0">
                <a:solidFill>
                  <a:srgbClr val="58B3FB"/>
                </a:solidFill>
              </a:rPr>
              <a:t>¿What is a professions and Qualifications Framework?,</a:t>
            </a:r>
            <a:endParaRPr lang="en-029" sz="3200" dirty="0"/>
          </a:p>
        </p:txBody>
      </p:sp>
      <p:grpSp>
        <p:nvGrpSpPr>
          <p:cNvPr id="25" name="Gruppieren 24">
            <a:extLst>
              <a:ext uri="{FF2B5EF4-FFF2-40B4-BE49-F238E27FC236}">
                <a16:creationId xmlns:a16="http://schemas.microsoft.com/office/drawing/2014/main" id="{288CE6E0-C1D3-8AAA-751B-0301FE62D6BD}"/>
              </a:ext>
            </a:extLst>
          </p:cNvPr>
          <p:cNvGrpSpPr/>
          <p:nvPr/>
        </p:nvGrpSpPr>
        <p:grpSpPr>
          <a:xfrm>
            <a:off x="467545" y="1014278"/>
            <a:ext cx="8208911" cy="5367050"/>
            <a:chOff x="1207445" y="1789937"/>
            <a:chExt cx="6465514" cy="3987928"/>
          </a:xfrm>
        </p:grpSpPr>
        <p:grpSp>
          <p:nvGrpSpPr>
            <p:cNvPr id="3" name="object 3"/>
            <p:cNvGrpSpPr/>
            <p:nvPr/>
          </p:nvGrpSpPr>
          <p:grpSpPr>
            <a:xfrm>
              <a:off x="1264159" y="1818513"/>
              <a:ext cx="3042665" cy="1859661"/>
              <a:chOff x="1685544" y="1281683"/>
              <a:chExt cx="4056887" cy="2479548"/>
            </a:xfrm>
          </p:grpSpPr>
          <p:pic>
            <p:nvPicPr>
              <p:cNvPr id="4" name="object 4"/>
              <p:cNvPicPr/>
              <p:nvPr/>
            </p:nvPicPr>
            <p:blipFill>
              <a:blip r:embed="rId2" cstate="print"/>
              <a:stretch>
                <a:fillRect/>
              </a:stretch>
            </p:blipFill>
            <p:spPr>
              <a:xfrm>
                <a:off x="1685544" y="1281683"/>
                <a:ext cx="4056887" cy="2479548"/>
              </a:xfrm>
              <a:prstGeom prst="rect">
                <a:avLst/>
              </a:prstGeom>
              <a:solidFill>
                <a:srgbClr val="C00000"/>
              </a:solidFill>
            </p:spPr>
          </p:pic>
          <p:pic>
            <p:nvPicPr>
              <p:cNvPr id="5" name="object 5"/>
              <p:cNvPicPr/>
              <p:nvPr/>
            </p:nvPicPr>
            <p:blipFill>
              <a:blip r:embed="rId3" cstate="print"/>
              <a:stretch>
                <a:fillRect/>
              </a:stretch>
            </p:blipFill>
            <p:spPr>
              <a:xfrm>
                <a:off x="1825752" y="1549907"/>
                <a:ext cx="3845052" cy="2072639"/>
              </a:xfrm>
              <a:prstGeom prst="rect">
                <a:avLst/>
              </a:prstGeom>
            </p:spPr>
          </p:pic>
          <p:pic>
            <p:nvPicPr>
              <p:cNvPr id="6" name="object 6"/>
              <p:cNvPicPr/>
              <p:nvPr/>
            </p:nvPicPr>
            <p:blipFill>
              <a:blip r:embed="rId4" cstate="print"/>
              <a:stretch>
                <a:fillRect/>
              </a:stretch>
            </p:blipFill>
            <p:spPr>
              <a:xfrm>
                <a:off x="1744980" y="1321307"/>
                <a:ext cx="3938016" cy="2362200"/>
              </a:xfrm>
              <a:prstGeom prst="rect">
                <a:avLst/>
              </a:prstGeom>
            </p:spPr>
          </p:pic>
        </p:grpSp>
        <p:sp>
          <p:nvSpPr>
            <p:cNvPr id="9" name="object 9"/>
            <p:cNvSpPr txBox="1"/>
            <p:nvPr/>
          </p:nvSpPr>
          <p:spPr>
            <a:xfrm>
              <a:off x="1207445" y="1789937"/>
              <a:ext cx="3111241" cy="1893078"/>
            </a:xfrm>
            <a:prstGeom prst="rect">
              <a:avLst/>
            </a:prstGeom>
            <a:solidFill>
              <a:schemeClr val="accent6">
                <a:lumMod val="50000"/>
              </a:schemeClr>
            </a:solidFill>
          </p:spPr>
          <p:txBody>
            <a:bodyPr vert="horz" wrap="square" lIns="0" tIns="2858" rIns="0" bIns="0" rtlCol="0">
              <a:spAutoFit/>
            </a:bodyPr>
            <a:lstStyle/>
            <a:p>
              <a:pPr marL="244316" marR="238125" algn="ctr">
                <a:lnSpc>
                  <a:spcPct val="115999"/>
                </a:lnSpc>
              </a:pPr>
              <a:r>
                <a:rPr lang="en-US" sz="2400" b="1" spc="-8" dirty="0">
                  <a:solidFill>
                    <a:srgbClr val="FFFFFF"/>
                  </a:solidFill>
                  <a:latin typeface="Calibri"/>
                  <a:cs typeface="Calibri"/>
                </a:rPr>
                <a:t>Establishes a legal and political framework that considers the development of professions and qualifications for all the sectors.</a:t>
              </a:r>
              <a:endParaRPr sz="2400" dirty="0">
                <a:latin typeface="Calibri"/>
                <a:cs typeface="Calibri"/>
              </a:endParaRPr>
            </a:p>
          </p:txBody>
        </p:sp>
        <p:grpSp>
          <p:nvGrpSpPr>
            <p:cNvPr id="10" name="object 10"/>
            <p:cNvGrpSpPr/>
            <p:nvPr/>
          </p:nvGrpSpPr>
          <p:grpSpPr>
            <a:xfrm>
              <a:off x="4457700" y="1818513"/>
              <a:ext cx="3207544" cy="1859756"/>
              <a:chOff x="5943600" y="1281683"/>
              <a:chExt cx="4276725" cy="2479675"/>
            </a:xfrm>
          </p:grpSpPr>
          <p:pic>
            <p:nvPicPr>
              <p:cNvPr id="11" name="object 11"/>
              <p:cNvPicPr/>
              <p:nvPr/>
            </p:nvPicPr>
            <p:blipFill>
              <a:blip r:embed="rId2" cstate="print"/>
              <a:stretch>
                <a:fillRect/>
              </a:stretch>
            </p:blipFill>
            <p:spPr>
              <a:xfrm>
                <a:off x="6018276" y="1281683"/>
                <a:ext cx="4058412" cy="2479548"/>
              </a:xfrm>
              <a:prstGeom prst="rect">
                <a:avLst/>
              </a:prstGeom>
              <a:solidFill>
                <a:srgbClr val="FFC000"/>
              </a:solidFill>
            </p:spPr>
          </p:pic>
          <p:pic>
            <p:nvPicPr>
              <p:cNvPr id="12" name="object 12"/>
              <p:cNvPicPr/>
              <p:nvPr/>
            </p:nvPicPr>
            <p:blipFill>
              <a:blip r:embed="rId5" cstate="print"/>
              <a:stretch>
                <a:fillRect/>
              </a:stretch>
            </p:blipFill>
            <p:spPr>
              <a:xfrm>
                <a:off x="5943600" y="1973579"/>
                <a:ext cx="4276344" cy="1193291"/>
              </a:xfrm>
              <a:prstGeom prst="rect">
                <a:avLst/>
              </a:prstGeom>
            </p:spPr>
          </p:pic>
          <p:pic>
            <p:nvPicPr>
              <p:cNvPr id="13" name="object 13"/>
              <p:cNvPicPr/>
              <p:nvPr/>
            </p:nvPicPr>
            <p:blipFill>
              <a:blip r:embed="rId6" cstate="print"/>
              <a:stretch>
                <a:fillRect/>
              </a:stretch>
            </p:blipFill>
            <p:spPr>
              <a:xfrm>
                <a:off x="6077712" y="1321307"/>
                <a:ext cx="3939540" cy="2362200"/>
              </a:xfrm>
              <a:prstGeom prst="rect">
                <a:avLst/>
              </a:prstGeom>
              <a:solidFill>
                <a:srgbClr val="FFC000"/>
              </a:solidFill>
            </p:spPr>
          </p:pic>
        </p:grpSp>
        <p:sp>
          <p:nvSpPr>
            <p:cNvPr id="14" name="object 14"/>
            <p:cNvSpPr txBox="1"/>
            <p:nvPr/>
          </p:nvSpPr>
          <p:spPr>
            <a:xfrm>
              <a:off x="4538068" y="1947766"/>
              <a:ext cx="2843858" cy="1572578"/>
            </a:xfrm>
            <a:prstGeom prst="rect">
              <a:avLst/>
            </a:prstGeom>
            <a:solidFill>
              <a:srgbClr val="FFC000"/>
            </a:solidFill>
          </p:spPr>
          <p:txBody>
            <a:bodyPr vert="horz" wrap="square" lIns="0" tIns="0" rIns="0" bIns="0" rtlCol="0">
              <a:spAutoFit/>
            </a:bodyPr>
            <a:lstStyle/>
            <a:p>
              <a:pPr marL="859631" marR="76676" indent="-776288" algn="ctr">
                <a:lnSpc>
                  <a:spcPct val="115799"/>
                </a:lnSpc>
              </a:pPr>
              <a:r>
                <a:rPr lang="en-US" sz="2400" b="1" dirty="0">
                  <a:solidFill>
                    <a:srgbClr val="FFFFFF"/>
                  </a:solidFill>
                  <a:latin typeface="Calibri"/>
                  <a:cs typeface="Calibri"/>
                </a:rPr>
                <a:t>It is a guide and reference instrument for vocational training and the labor market.</a:t>
              </a:r>
              <a:endParaRPr sz="2400" dirty="0">
                <a:latin typeface="Calibri"/>
                <a:cs typeface="Calibri"/>
              </a:endParaRPr>
            </a:p>
          </p:txBody>
        </p:sp>
        <p:grpSp>
          <p:nvGrpSpPr>
            <p:cNvPr id="15" name="object 15"/>
            <p:cNvGrpSpPr/>
            <p:nvPr/>
          </p:nvGrpSpPr>
          <p:grpSpPr>
            <a:xfrm>
              <a:off x="1264159" y="3886200"/>
              <a:ext cx="3042761" cy="1861185"/>
              <a:chOff x="1685544" y="4038600"/>
              <a:chExt cx="4057015" cy="2481580"/>
            </a:xfrm>
          </p:grpSpPr>
          <p:pic>
            <p:nvPicPr>
              <p:cNvPr id="16" name="object 16"/>
              <p:cNvPicPr/>
              <p:nvPr/>
            </p:nvPicPr>
            <p:blipFill>
              <a:blip r:embed="rId7" cstate="print"/>
              <a:stretch>
                <a:fillRect/>
              </a:stretch>
            </p:blipFill>
            <p:spPr>
              <a:xfrm>
                <a:off x="1685544" y="4038600"/>
                <a:ext cx="4056887" cy="2481072"/>
              </a:xfrm>
              <a:prstGeom prst="rect">
                <a:avLst/>
              </a:prstGeom>
            </p:spPr>
          </p:pic>
          <p:pic>
            <p:nvPicPr>
              <p:cNvPr id="17" name="object 17"/>
              <p:cNvPicPr/>
              <p:nvPr/>
            </p:nvPicPr>
            <p:blipFill>
              <a:blip r:embed="rId8" cstate="print"/>
              <a:stretch>
                <a:fillRect/>
              </a:stretch>
            </p:blipFill>
            <p:spPr>
              <a:xfrm>
                <a:off x="1964436" y="4732019"/>
                <a:ext cx="3500628" cy="1193291"/>
              </a:xfrm>
              <a:prstGeom prst="rect">
                <a:avLst/>
              </a:prstGeom>
            </p:spPr>
          </p:pic>
          <p:pic>
            <p:nvPicPr>
              <p:cNvPr id="18" name="object 18"/>
              <p:cNvPicPr/>
              <p:nvPr/>
            </p:nvPicPr>
            <p:blipFill>
              <a:blip r:embed="rId9" cstate="print"/>
              <a:stretch>
                <a:fillRect/>
              </a:stretch>
            </p:blipFill>
            <p:spPr>
              <a:xfrm>
                <a:off x="1744980" y="4078223"/>
                <a:ext cx="3938016" cy="2363724"/>
              </a:xfrm>
              <a:prstGeom prst="rect">
                <a:avLst/>
              </a:prstGeom>
            </p:spPr>
          </p:pic>
        </p:grpSp>
        <p:sp>
          <p:nvSpPr>
            <p:cNvPr id="19" name="object 19"/>
            <p:cNvSpPr txBox="1"/>
            <p:nvPr/>
          </p:nvSpPr>
          <p:spPr>
            <a:xfrm>
              <a:off x="1308734" y="3915917"/>
              <a:ext cx="2953703" cy="1547993"/>
            </a:xfrm>
            <a:prstGeom prst="rect">
              <a:avLst/>
            </a:prstGeom>
          </p:spPr>
          <p:txBody>
            <a:bodyPr vert="horz" wrap="square" lIns="0" tIns="0" rIns="0" bIns="0" rtlCol="0">
              <a:spAutoFit/>
            </a:bodyPr>
            <a:lstStyle/>
            <a:p>
              <a:pPr>
                <a:lnSpc>
                  <a:spcPct val="100000"/>
                </a:lnSpc>
              </a:pPr>
              <a:endParaRPr dirty="0">
                <a:latin typeface="Times New Roman"/>
                <a:cs typeface="Times New Roman"/>
              </a:endParaRPr>
            </a:p>
            <a:p>
              <a:pPr>
                <a:spcBef>
                  <a:spcPts val="34"/>
                </a:spcBef>
              </a:pPr>
              <a:endParaRPr sz="2138" dirty="0">
                <a:latin typeface="Times New Roman"/>
                <a:cs typeface="Times New Roman"/>
              </a:endParaRPr>
            </a:p>
            <a:p>
              <a:pPr marL="476" algn="ctr"/>
              <a:r>
                <a:rPr lang="en-US" sz="2400" b="1" spc="-11" dirty="0">
                  <a:solidFill>
                    <a:srgbClr val="FFFFFF"/>
                  </a:solidFill>
                  <a:latin typeface="Calibri"/>
                  <a:cs typeface="Calibri"/>
                </a:rPr>
                <a:t>It allows organizing and recognizing learning, as well as certifying and valuing professional skills.</a:t>
              </a:r>
              <a:endParaRPr sz="2400" dirty="0">
                <a:latin typeface="Calibri"/>
                <a:cs typeface="Calibri"/>
              </a:endParaRPr>
            </a:p>
          </p:txBody>
        </p:sp>
        <p:grpSp>
          <p:nvGrpSpPr>
            <p:cNvPr id="20" name="object 20"/>
            <p:cNvGrpSpPr/>
            <p:nvPr/>
          </p:nvGrpSpPr>
          <p:grpSpPr>
            <a:xfrm>
              <a:off x="4449699" y="3886200"/>
              <a:ext cx="3223260" cy="1891665"/>
              <a:chOff x="5932932" y="4038600"/>
              <a:chExt cx="4297680" cy="2522220"/>
            </a:xfrm>
          </p:grpSpPr>
          <p:pic>
            <p:nvPicPr>
              <p:cNvPr id="21" name="object 21"/>
              <p:cNvPicPr/>
              <p:nvPr/>
            </p:nvPicPr>
            <p:blipFill>
              <a:blip r:embed="rId7" cstate="print"/>
              <a:stretch>
                <a:fillRect/>
              </a:stretch>
            </p:blipFill>
            <p:spPr>
              <a:xfrm>
                <a:off x="6018276" y="4038600"/>
                <a:ext cx="4058412" cy="2481072"/>
              </a:xfrm>
              <a:prstGeom prst="rect">
                <a:avLst/>
              </a:prstGeom>
            </p:spPr>
          </p:pic>
          <p:pic>
            <p:nvPicPr>
              <p:cNvPr id="22" name="object 22"/>
              <p:cNvPicPr/>
              <p:nvPr/>
            </p:nvPicPr>
            <p:blipFill>
              <a:blip r:embed="rId10" cstate="print"/>
              <a:stretch>
                <a:fillRect/>
              </a:stretch>
            </p:blipFill>
            <p:spPr>
              <a:xfrm>
                <a:off x="5932932" y="4094988"/>
                <a:ext cx="4297679" cy="2465832"/>
              </a:xfrm>
              <a:prstGeom prst="rect">
                <a:avLst/>
              </a:prstGeom>
            </p:spPr>
          </p:pic>
          <p:pic>
            <p:nvPicPr>
              <p:cNvPr id="23" name="object 23"/>
              <p:cNvPicPr/>
              <p:nvPr/>
            </p:nvPicPr>
            <p:blipFill>
              <a:blip r:embed="rId11" cstate="print"/>
              <a:stretch>
                <a:fillRect/>
              </a:stretch>
            </p:blipFill>
            <p:spPr>
              <a:xfrm>
                <a:off x="6077712" y="4078223"/>
                <a:ext cx="3939540" cy="2363724"/>
              </a:xfrm>
              <a:prstGeom prst="rect">
                <a:avLst/>
              </a:prstGeom>
            </p:spPr>
          </p:pic>
        </p:grpSp>
        <p:sp>
          <p:nvSpPr>
            <p:cNvPr id="24" name="object 24"/>
            <p:cNvSpPr txBox="1"/>
            <p:nvPr/>
          </p:nvSpPr>
          <p:spPr>
            <a:xfrm>
              <a:off x="4579989" y="4008515"/>
              <a:ext cx="2954655" cy="1616172"/>
            </a:xfrm>
            <a:prstGeom prst="rect">
              <a:avLst/>
            </a:prstGeom>
          </p:spPr>
          <p:txBody>
            <a:bodyPr vert="horz" wrap="square" lIns="0" tIns="58103" rIns="0" bIns="0" rtlCol="0">
              <a:spAutoFit/>
            </a:bodyPr>
            <a:lstStyle/>
            <a:p>
              <a:pPr marL="75724" marR="70009" algn="ctr">
                <a:lnSpc>
                  <a:spcPct val="115999"/>
                </a:lnSpc>
                <a:spcBef>
                  <a:spcPts val="458"/>
                </a:spcBef>
              </a:pPr>
              <a:r>
                <a:rPr lang="en-US" sz="2400" b="1" spc="-11" dirty="0">
                  <a:solidFill>
                    <a:srgbClr val="FFFFFF"/>
                  </a:solidFill>
                  <a:latin typeface="Calibri"/>
                  <a:cs typeface="Calibri"/>
                </a:rPr>
                <a:t>It allows learning to be located in a gradual structure of levels: knowledge, skills and competences.</a:t>
              </a:r>
              <a:endParaRPr sz="2400" dirty="0">
                <a:latin typeface="Calibri"/>
                <a:cs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247337"/>
            <a:ext cx="9144000" cy="502061"/>
          </a:xfrm>
          <a:prstGeom prst="rect">
            <a:avLst/>
          </a:prstGeom>
        </p:spPr>
        <p:txBody>
          <a:bodyPr vert="horz" wrap="square" lIns="0" tIns="9525" rIns="0" bIns="0" rtlCol="0" anchor="ctr">
            <a:spAutoFit/>
          </a:bodyPr>
          <a:lstStyle/>
          <a:p>
            <a:pPr marL="9525">
              <a:spcBef>
                <a:spcPts val="75"/>
              </a:spcBef>
            </a:pPr>
            <a:r>
              <a:rPr lang="en-US" sz="3200" spc="-30" dirty="0">
                <a:solidFill>
                  <a:srgbClr val="58B3FB"/>
                </a:solidFill>
              </a:rPr>
              <a:t>What is a professions and qualifications framework for?</a:t>
            </a:r>
            <a:endParaRPr sz="3200" dirty="0"/>
          </a:p>
        </p:txBody>
      </p:sp>
      <p:grpSp>
        <p:nvGrpSpPr>
          <p:cNvPr id="116" name="Gruppieren 115">
            <a:extLst>
              <a:ext uri="{FF2B5EF4-FFF2-40B4-BE49-F238E27FC236}">
                <a16:creationId xmlns:a16="http://schemas.microsoft.com/office/drawing/2014/main" id="{FE4E14DE-38B2-5877-5001-5D17F1F9D59A}"/>
              </a:ext>
            </a:extLst>
          </p:cNvPr>
          <p:cNvGrpSpPr/>
          <p:nvPr/>
        </p:nvGrpSpPr>
        <p:grpSpPr>
          <a:xfrm>
            <a:off x="179512" y="1284492"/>
            <a:ext cx="8784975" cy="5565622"/>
            <a:chOff x="493585" y="1457134"/>
            <a:chExt cx="7924800" cy="4444176"/>
          </a:xfrm>
        </p:grpSpPr>
        <p:grpSp>
          <p:nvGrpSpPr>
            <p:cNvPr id="4" name="object 4"/>
            <p:cNvGrpSpPr/>
            <p:nvPr/>
          </p:nvGrpSpPr>
          <p:grpSpPr>
            <a:xfrm>
              <a:off x="3484816" y="2012633"/>
              <a:ext cx="1172051" cy="1007745"/>
              <a:chOff x="4646421" y="1540510"/>
              <a:chExt cx="1562735" cy="1343660"/>
            </a:xfrm>
          </p:grpSpPr>
          <p:sp>
            <p:nvSpPr>
              <p:cNvPr id="5" name="object 5"/>
              <p:cNvSpPr/>
              <p:nvPr/>
            </p:nvSpPr>
            <p:spPr>
              <a:xfrm>
                <a:off x="4652771" y="1546860"/>
                <a:ext cx="1550035" cy="1330960"/>
              </a:xfrm>
              <a:custGeom>
                <a:avLst/>
                <a:gdLst/>
                <a:ahLst/>
                <a:cxnLst/>
                <a:rect l="l" t="t" r="r" b="b"/>
                <a:pathLst>
                  <a:path w="1550035" h="1330960">
                    <a:moveTo>
                      <a:pt x="1217294" y="0"/>
                    </a:moveTo>
                    <a:lnTo>
                      <a:pt x="332613" y="0"/>
                    </a:lnTo>
                    <a:lnTo>
                      <a:pt x="0" y="665226"/>
                    </a:lnTo>
                    <a:lnTo>
                      <a:pt x="332613" y="1330452"/>
                    </a:lnTo>
                    <a:lnTo>
                      <a:pt x="1217294" y="1330452"/>
                    </a:lnTo>
                    <a:lnTo>
                      <a:pt x="1549907" y="665226"/>
                    </a:lnTo>
                    <a:lnTo>
                      <a:pt x="1217294" y="0"/>
                    </a:lnTo>
                    <a:close/>
                  </a:path>
                </a:pathLst>
              </a:custGeom>
              <a:solidFill>
                <a:srgbClr val="585858"/>
              </a:solidFill>
            </p:spPr>
            <p:txBody>
              <a:bodyPr wrap="square" lIns="0" tIns="0" rIns="0" bIns="0" rtlCol="0"/>
              <a:lstStyle/>
              <a:p>
                <a:endParaRPr lang="en-029" sz="1350"/>
              </a:p>
            </p:txBody>
          </p:sp>
          <p:sp>
            <p:nvSpPr>
              <p:cNvPr id="6" name="object 6"/>
              <p:cNvSpPr/>
              <p:nvPr/>
            </p:nvSpPr>
            <p:spPr>
              <a:xfrm>
                <a:off x="4652771" y="1546860"/>
                <a:ext cx="1550035" cy="1330960"/>
              </a:xfrm>
              <a:custGeom>
                <a:avLst/>
                <a:gdLst/>
                <a:ahLst/>
                <a:cxnLst/>
                <a:rect l="l" t="t" r="r" b="b"/>
                <a:pathLst>
                  <a:path w="1550035" h="1330960">
                    <a:moveTo>
                      <a:pt x="0" y="665226"/>
                    </a:moveTo>
                    <a:lnTo>
                      <a:pt x="332613" y="0"/>
                    </a:lnTo>
                    <a:lnTo>
                      <a:pt x="1217294" y="0"/>
                    </a:lnTo>
                    <a:lnTo>
                      <a:pt x="1549907" y="665226"/>
                    </a:lnTo>
                    <a:lnTo>
                      <a:pt x="1217294" y="1330452"/>
                    </a:lnTo>
                    <a:lnTo>
                      <a:pt x="332613" y="1330452"/>
                    </a:lnTo>
                    <a:lnTo>
                      <a:pt x="0" y="665226"/>
                    </a:lnTo>
                    <a:close/>
                  </a:path>
                </a:pathLst>
              </a:custGeom>
              <a:ln w="12192">
                <a:solidFill>
                  <a:srgbClr val="4471C4"/>
                </a:solidFill>
              </a:ln>
            </p:spPr>
            <p:txBody>
              <a:bodyPr wrap="square" lIns="0" tIns="0" rIns="0" bIns="0" rtlCol="0"/>
              <a:lstStyle/>
              <a:p>
                <a:endParaRPr lang="en-029" sz="1350"/>
              </a:p>
            </p:txBody>
          </p:sp>
        </p:grpSp>
        <p:sp>
          <p:nvSpPr>
            <p:cNvPr id="7" name="object 7"/>
            <p:cNvSpPr txBox="1"/>
            <p:nvPr/>
          </p:nvSpPr>
          <p:spPr>
            <a:xfrm>
              <a:off x="3679888" y="2169223"/>
              <a:ext cx="781050" cy="561923"/>
            </a:xfrm>
            <a:prstGeom prst="rect">
              <a:avLst/>
            </a:prstGeom>
          </p:spPr>
          <p:txBody>
            <a:bodyPr vert="horz" wrap="square" lIns="0" tIns="23813" rIns="0" bIns="0" rtlCol="0">
              <a:spAutoFit/>
            </a:bodyPr>
            <a:lstStyle/>
            <a:p>
              <a:pPr marL="9525" marR="3810" indent="1429" algn="ctr">
                <a:lnSpc>
                  <a:spcPct val="91600"/>
                </a:lnSpc>
                <a:spcBef>
                  <a:spcPts val="188"/>
                </a:spcBef>
              </a:pPr>
              <a:r>
                <a:rPr lang="en-029" sz="1200" spc="-8">
                  <a:solidFill>
                    <a:srgbClr val="FFFFFF"/>
                  </a:solidFill>
                  <a:latin typeface="Calibri"/>
                  <a:cs typeface="Calibri"/>
                </a:rPr>
                <a:t>Promotes the development of human capital.</a:t>
              </a:r>
              <a:endParaRPr lang="en-029" sz="1200">
                <a:latin typeface="Calibri"/>
                <a:cs typeface="Calibri"/>
              </a:endParaRPr>
            </a:p>
          </p:txBody>
        </p:sp>
        <p:grpSp>
          <p:nvGrpSpPr>
            <p:cNvPr id="8" name="object 8"/>
            <p:cNvGrpSpPr/>
            <p:nvPr/>
          </p:nvGrpSpPr>
          <p:grpSpPr>
            <a:xfrm>
              <a:off x="493585" y="1457134"/>
              <a:ext cx="5163503" cy="3584734"/>
              <a:chOff x="658113" y="799845"/>
              <a:chExt cx="6884670" cy="4779645"/>
            </a:xfrm>
          </p:grpSpPr>
          <p:pic>
            <p:nvPicPr>
              <p:cNvPr id="9" name="object 9"/>
              <p:cNvPicPr/>
              <p:nvPr/>
            </p:nvPicPr>
            <p:blipFill>
              <a:blip r:embed="rId3" cstate="print"/>
              <a:stretch>
                <a:fillRect/>
              </a:stretch>
            </p:blipFill>
            <p:spPr>
              <a:xfrm>
                <a:off x="1498091" y="1437131"/>
                <a:ext cx="179832" cy="155447"/>
              </a:xfrm>
              <a:prstGeom prst="rect">
                <a:avLst/>
              </a:prstGeom>
            </p:spPr>
          </p:pic>
          <p:pic>
            <p:nvPicPr>
              <p:cNvPr id="10" name="object 10"/>
              <p:cNvPicPr/>
              <p:nvPr/>
            </p:nvPicPr>
            <p:blipFill>
              <a:blip r:embed="rId4" cstate="print"/>
              <a:stretch>
                <a:fillRect/>
              </a:stretch>
            </p:blipFill>
            <p:spPr>
              <a:xfrm>
                <a:off x="664463" y="2282951"/>
                <a:ext cx="1549908" cy="1330452"/>
              </a:xfrm>
              <a:prstGeom prst="rect">
                <a:avLst/>
              </a:prstGeom>
            </p:spPr>
          </p:pic>
          <p:sp>
            <p:nvSpPr>
              <p:cNvPr id="11" name="object 11"/>
              <p:cNvSpPr/>
              <p:nvPr/>
            </p:nvSpPr>
            <p:spPr>
              <a:xfrm>
                <a:off x="664463" y="2282951"/>
                <a:ext cx="1550035" cy="1330960"/>
              </a:xfrm>
              <a:custGeom>
                <a:avLst/>
                <a:gdLst/>
                <a:ahLst/>
                <a:cxnLst/>
                <a:rect l="l" t="t" r="r" b="b"/>
                <a:pathLst>
                  <a:path w="1550035" h="1330960">
                    <a:moveTo>
                      <a:pt x="0" y="665226"/>
                    </a:moveTo>
                    <a:lnTo>
                      <a:pt x="332613" y="0"/>
                    </a:lnTo>
                    <a:lnTo>
                      <a:pt x="1217295" y="0"/>
                    </a:lnTo>
                    <a:lnTo>
                      <a:pt x="1549908" y="665226"/>
                    </a:lnTo>
                    <a:lnTo>
                      <a:pt x="1217295" y="1330452"/>
                    </a:lnTo>
                    <a:lnTo>
                      <a:pt x="332613" y="1330452"/>
                    </a:lnTo>
                    <a:lnTo>
                      <a:pt x="0" y="665226"/>
                    </a:lnTo>
                    <a:close/>
                  </a:path>
                </a:pathLst>
              </a:custGeom>
              <a:ln w="12191">
                <a:solidFill>
                  <a:srgbClr val="4471C4"/>
                </a:solidFill>
              </a:ln>
            </p:spPr>
            <p:txBody>
              <a:bodyPr wrap="square" lIns="0" tIns="0" rIns="0" bIns="0" rtlCol="0"/>
              <a:lstStyle/>
              <a:p>
                <a:endParaRPr lang="en-029" sz="1350"/>
              </a:p>
            </p:txBody>
          </p:sp>
          <p:pic>
            <p:nvPicPr>
              <p:cNvPr id="12" name="object 12"/>
              <p:cNvPicPr/>
              <p:nvPr/>
            </p:nvPicPr>
            <p:blipFill>
              <a:blip r:embed="rId5" cstate="print"/>
              <a:stretch>
                <a:fillRect/>
              </a:stretch>
            </p:blipFill>
            <p:spPr>
              <a:xfrm>
                <a:off x="3829812" y="5423916"/>
                <a:ext cx="181355" cy="155447"/>
              </a:xfrm>
              <a:prstGeom prst="rect">
                <a:avLst/>
              </a:prstGeom>
            </p:spPr>
          </p:pic>
          <p:sp>
            <p:nvSpPr>
              <p:cNvPr id="13" name="object 13"/>
              <p:cNvSpPr/>
              <p:nvPr/>
            </p:nvSpPr>
            <p:spPr>
              <a:xfrm>
                <a:off x="5986272" y="806195"/>
                <a:ext cx="1550035" cy="1332230"/>
              </a:xfrm>
              <a:custGeom>
                <a:avLst/>
                <a:gdLst/>
                <a:ahLst/>
                <a:cxnLst/>
                <a:rect l="l" t="t" r="r" b="b"/>
                <a:pathLst>
                  <a:path w="1550034" h="1332230">
                    <a:moveTo>
                      <a:pt x="1216913" y="0"/>
                    </a:moveTo>
                    <a:lnTo>
                      <a:pt x="332993" y="0"/>
                    </a:lnTo>
                    <a:lnTo>
                      <a:pt x="0" y="665988"/>
                    </a:lnTo>
                    <a:lnTo>
                      <a:pt x="332993" y="1331976"/>
                    </a:lnTo>
                    <a:lnTo>
                      <a:pt x="1216913" y="1331976"/>
                    </a:lnTo>
                    <a:lnTo>
                      <a:pt x="1549907" y="665988"/>
                    </a:lnTo>
                    <a:lnTo>
                      <a:pt x="1216913" y="0"/>
                    </a:lnTo>
                    <a:close/>
                  </a:path>
                </a:pathLst>
              </a:custGeom>
              <a:solidFill>
                <a:srgbClr val="585858"/>
              </a:solidFill>
            </p:spPr>
            <p:txBody>
              <a:bodyPr wrap="square" lIns="0" tIns="0" rIns="0" bIns="0" rtlCol="0"/>
              <a:lstStyle/>
              <a:p>
                <a:endParaRPr lang="en-029" sz="1350"/>
              </a:p>
            </p:txBody>
          </p:sp>
          <p:sp>
            <p:nvSpPr>
              <p:cNvPr id="14" name="object 14"/>
              <p:cNvSpPr/>
              <p:nvPr/>
            </p:nvSpPr>
            <p:spPr>
              <a:xfrm>
                <a:off x="5986272" y="806195"/>
                <a:ext cx="1550035" cy="1332230"/>
              </a:xfrm>
              <a:custGeom>
                <a:avLst/>
                <a:gdLst/>
                <a:ahLst/>
                <a:cxnLst/>
                <a:rect l="l" t="t" r="r" b="b"/>
                <a:pathLst>
                  <a:path w="1550034" h="1332230">
                    <a:moveTo>
                      <a:pt x="0" y="665988"/>
                    </a:moveTo>
                    <a:lnTo>
                      <a:pt x="332993" y="0"/>
                    </a:lnTo>
                    <a:lnTo>
                      <a:pt x="1216913" y="0"/>
                    </a:lnTo>
                    <a:lnTo>
                      <a:pt x="1549907" y="665988"/>
                    </a:lnTo>
                    <a:lnTo>
                      <a:pt x="1216913" y="1331976"/>
                    </a:lnTo>
                    <a:lnTo>
                      <a:pt x="332993" y="1331976"/>
                    </a:lnTo>
                    <a:lnTo>
                      <a:pt x="0" y="665988"/>
                    </a:lnTo>
                    <a:close/>
                  </a:path>
                </a:pathLst>
              </a:custGeom>
              <a:ln w="12192">
                <a:solidFill>
                  <a:srgbClr val="4471C4"/>
                </a:solidFill>
              </a:ln>
            </p:spPr>
            <p:txBody>
              <a:bodyPr wrap="square" lIns="0" tIns="0" rIns="0" bIns="0" rtlCol="0"/>
              <a:lstStyle/>
              <a:p>
                <a:endParaRPr lang="en-029" sz="1350"/>
              </a:p>
            </p:txBody>
          </p:sp>
        </p:grpSp>
        <p:sp>
          <p:nvSpPr>
            <p:cNvPr id="15" name="object 15"/>
            <p:cNvSpPr txBox="1"/>
            <p:nvPr/>
          </p:nvSpPr>
          <p:spPr>
            <a:xfrm>
              <a:off x="4688826" y="1749933"/>
              <a:ext cx="808956" cy="562305"/>
            </a:xfrm>
            <a:prstGeom prst="rect">
              <a:avLst/>
            </a:prstGeom>
          </p:spPr>
          <p:txBody>
            <a:bodyPr vert="horz" wrap="square" lIns="0" tIns="24288" rIns="0" bIns="0" rtlCol="0">
              <a:spAutoFit/>
            </a:bodyPr>
            <a:lstStyle/>
            <a:p>
              <a:pPr marL="9049" marR="3810" indent="-476" algn="ctr">
                <a:lnSpc>
                  <a:spcPct val="91500"/>
                </a:lnSpc>
                <a:spcBef>
                  <a:spcPts val="191"/>
                </a:spcBef>
              </a:pPr>
              <a:r>
                <a:rPr lang="en-029" sz="1200" spc="-4">
                  <a:solidFill>
                    <a:srgbClr val="FFFFFF"/>
                  </a:solidFill>
                  <a:latin typeface="Calibri"/>
                  <a:cs typeface="Calibri"/>
                </a:rPr>
                <a:t>It facilitates the social inclusion of all citizens.</a:t>
              </a:r>
              <a:endParaRPr lang="en-029" sz="1200">
                <a:latin typeface="Calibri"/>
                <a:cs typeface="Calibri"/>
              </a:endParaRPr>
            </a:p>
          </p:txBody>
        </p:sp>
        <p:grpSp>
          <p:nvGrpSpPr>
            <p:cNvPr id="16" name="object 16"/>
            <p:cNvGrpSpPr/>
            <p:nvPr/>
          </p:nvGrpSpPr>
          <p:grpSpPr>
            <a:xfrm>
              <a:off x="1349883" y="1665351"/>
              <a:ext cx="3316129" cy="2456497"/>
              <a:chOff x="1799844" y="1077467"/>
              <a:chExt cx="4421505" cy="3275329"/>
            </a:xfrm>
          </p:grpSpPr>
          <p:pic>
            <p:nvPicPr>
              <p:cNvPr id="17" name="object 17"/>
              <p:cNvPicPr/>
              <p:nvPr/>
            </p:nvPicPr>
            <p:blipFill>
              <a:blip r:embed="rId6" cstate="print"/>
              <a:stretch>
                <a:fillRect/>
              </a:stretch>
            </p:blipFill>
            <p:spPr>
              <a:xfrm>
                <a:off x="2307336" y="1234439"/>
                <a:ext cx="181356" cy="155448"/>
              </a:xfrm>
              <a:prstGeom prst="rect">
                <a:avLst/>
              </a:prstGeom>
            </p:spPr>
          </p:pic>
          <p:sp>
            <p:nvSpPr>
              <p:cNvPr id="18" name="object 18"/>
              <p:cNvSpPr/>
              <p:nvPr/>
            </p:nvSpPr>
            <p:spPr>
              <a:xfrm>
                <a:off x="4664964" y="3015995"/>
                <a:ext cx="1550035" cy="1330960"/>
              </a:xfrm>
              <a:custGeom>
                <a:avLst/>
                <a:gdLst/>
                <a:ahLst/>
                <a:cxnLst/>
                <a:rect l="l" t="t" r="r" b="b"/>
                <a:pathLst>
                  <a:path w="1550035" h="1330960">
                    <a:moveTo>
                      <a:pt x="1217295" y="0"/>
                    </a:moveTo>
                    <a:lnTo>
                      <a:pt x="332613" y="0"/>
                    </a:lnTo>
                    <a:lnTo>
                      <a:pt x="0" y="665226"/>
                    </a:lnTo>
                    <a:lnTo>
                      <a:pt x="332613" y="1330452"/>
                    </a:lnTo>
                    <a:lnTo>
                      <a:pt x="1217295" y="1330452"/>
                    </a:lnTo>
                    <a:lnTo>
                      <a:pt x="1549908" y="665226"/>
                    </a:lnTo>
                    <a:lnTo>
                      <a:pt x="1217295" y="0"/>
                    </a:lnTo>
                    <a:close/>
                  </a:path>
                </a:pathLst>
              </a:custGeom>
              <a:solidFill>
                <a:srgbClr val="FFFFFF">
                  <a:alpha val="90194"/>
                </a:srgbClr>
              </a:solidFill>
            </p:spPr>
            <p:txBody>
              <a:bodyPr wrap="square" lIns="0" tIns="0" rIns="0" bIns="0" rtlCol="0"/>
              <a:lstStyle/>
              <a:p>
                <a:endParaRPr lang="en-029" sz="1350"/>
              </a:p>
            </p:txBody>
          </p:sp>
          <p:sp>
            <p:nvSpPr>
              <p:cNvPr id="19" name="object 19"/>
              <p:cNvSpPr/>
              <p:nvPr/>
            </p:nvSpPr>
            <p:spPr>
              <a:xfrm>
                <a:off x="4664964" y="3015995"/>
                <a:ext cx="1550035" cy="1330960"/>
              </a:xfrm>
              <a:custGeom>
                <a:avLst/>
                <a:gdLst/>
                <a:ahLst/>
                <a:cxnLst/>
                <a:rect l="l" t="t" r="r" b="b"/>
                <a:pathLst>
                  <a:path w="1550035" h="1330960">
                    <a:moveTo>
                      <a:pt x="0" y="665226"/>
                    </a:moveTo>
                    <a:lnTo>
                      <a:pt x="332613" y="0"/>
                    </a:lnTo>
                    <a:lnTo>
                      <a:pt x="1217295" y="0"/>
                    </a:lnTo>
                    <a:lnTo>
                      <a:pt x="1549908" y="665226"/>
                    </a:lnTo>
                    <a:lnTo>
                      <a:pt x="1217295" y="1330452"/>
                    </a:lnTo>
                    <a:lnTo>
                      <a:pt x="332613" y="1330452"/>
                    </a:lnTo>
                    <a:lnTo>
                      <a:pt x="0" y="665226"/>
                    </a:lnTo>
                    <a:close/>
                  </a:path>
                </a:pathLst>
              </a:custGeom>
              <a:ln w="12192">
                <a:solidFill>
                  <a:srgbClr val="4471C4"/>
                </a:solidFill>
              </a:ln>
            </p:spPr>
            <p:txBody>
              <a:bodyPr wrap="square" lIns="0" tIns="0" rIns="0" bIns="0" rtlCol="0"/>
              <a:lstStyle/>
              <a:p>
                <a:endParaRPr lang="en-029" sz="1350"/>
              </a:p>
            </p:txBody>
          </p:sp>
          <p:pic>
            <p:nvPicPr>
              <p:cNvPr id="20" name="object 20"/>
              <p:cNvPicPr/>
              <p:nvPr/>
            </p:nvPicPr>
            <p:blipFill>
              <a:blip r:embed="rId5" cstate="print"/>
              <a:stretch>
                <a:fillRect/>
              </a:stretch>
            </p:blipFill>
            <p:spPr>
              <a:xfrm>
                <a:off x="1799844" y="1077467"/>
                <a:ext cx="181356" cy="155448"/>
              </a:xfrm>
              <a:prstGeom prst="rect">
                <a:avLst/>
              </a:prstGeom>
            </p:spPr>
          </p:pic>
          <p:sp>
            <p:nvSpPr>
              <p:cNvPr id="21" name="object 21"/>
              <p:cNvSpPr/>
              <p:nvPr/>
            </p:nvSpPr>
            <p:spPr>
              <a:xfrm>
                <a:off x="1997964" y="1546859"/>
                <a:ext cx="1550035" cy="1330960"/>
              </a:xfrm>
              <a:custGeom>
                <a:avLst/>
                <a:gdLst/>
                <a:ahLst/>
                <a:cxnLst/>
                <a:rect l="l" t="t" r="r" b="b"/>
                <a:pathLst>
                  <a:path w="1550035" h="1330960">
                    <a:moveTo>
                      <a:pt x="1217295" y="0"/>
                    </a:moveTo>
                    <a:lnTo>
                      <a:pt x="332613" y="0"/>
                    </a:lnTo>
                    <a:lnTo>
                      <a:pt x="0" y="665226"/>
                    </a:lnTo>
                    <a:lnTo>
                      <a:pt x="332613" y="1330452"/>
                    </a:lnTo>
                    <a:lnTo>
                      <a:pt x="1217295" y="1330452"/>
                    </a:lnTo>
                    <a:lnTo>
                      <a:pt x="1549908" y="665226"/>
                    </a:lnTo>
                    <a:lnTo>
                      <a:pt x="1217295" y="0"/>
                    </a:lnTo>
                    <a:close/>
                  </a:path>
                </a:pathLst>
              </a:custGeom>
              <a:solidFill>
                <a:srgbClr val="EC7C30">
                  <a:alpha val="72155"/>
                </a:srgbClr>
              </a:solidFill>
            </p:spPr>
            <p:txBody>
              <a:bodyPr wrap="square" lIns="0" tIns="0" rIns="0" bIns="0" rtlCol="0"/>
              <a:lstStyle/>
              <a:p>
                <a:endParaRPr lang="en-029" sz="1350"/>
              </a:p>
            </p:txBody>
          </p:sp>
          <p:sp>
            <p:nvSpPr>
              <p:cNvPr id="22" name="object 22"/>
              <p:cNvSpPr/>
              <p:nvPr/>
            </p:nvSpPr>
            <p:spPr>
              <a:xfrm>
                <a:off x="1997964" y="1546859"/>
                <a:ext cx="1550035" cy="1330960"/>
              </a:xfrm>
              <a:custGeom>
                <a:avLst/>
                <a:gdLst/>
                <a:ahLst/>
                <a:cxnLst/>
                <a:rect l="l" t="t" r="r" b="b"/>
                <a:pathLst>
                  <a:path w="1550035" h="1330960">
                    <a:moveTo>
                      <a:pt x="0" y="665226"/>
                    </a:moveTo>
                    <a:lnTo>
                      <a:pt x="332613" y="0"/>
                    </a:lnTo>
                    <a:lnTo>
                      <a:pt x="1217295" y="0"/>
                    </a:lnTo>
                    <a:lnTo>
                      <a:pt x="1549908" y="665226"/>
                    </a:lnTo>
                    <a:lnTo>
                      <a:pt x="1217295" y="1330452"/>
                    </a:lnTo>
                    <a:lnTo>
                      <a:pt x="332613" y="1330452"/>
                    </a:lnTo>
                    <a:lnTo>
                      <a:pt x="0" y="665226"/>
                    </a:lnTo>
                    <a:close/>
                  </a:path>
                </a:pathLst>
              </a:custGeom>
              <a:ln w="12192">
                <a:solidFill>
                  <a:srgbClr val="4471C4"/>
                </a:solidFill>
              </a:ln>
            </p:spPr>
            <p:txBody>
              <a:bodyPr wrap="square" lIns="0" tIns="0" rIns="0" bIns="0" rtlCol="0"/>
              <a:lstStyle/>
              <a:p>
                <a:endParaRPr lang="en-029" sz="1350"/>
              </a:p>
            </p:txBody>
          </p:sp>
        </p:grpSp>
        <p:sp>
          <p:nvSpPr>
            <p:cNvPr id="23" name="object 23"/>
            <p:cNvSpPr txBox="1"/>
            <p:nvPr/>
          </p:nvSpPr>
          <p:spPr>
            <a:xfrm>
              <a:off x="1672494" y="2033206"/>
              <a:ext cx="814864" cy="833284"/>
            </a:xfrm>
            <a:prstGeom prst="rect">
              <a:avLst/>
            </a:prstGeom>
          </p:spPr>
          <p:txBody>
            <a:bodyPr vert="horz" wrap="square" lIns="0" tIns="23813" rIns="0" bIns="0" rtlCol="0">
              <a:spAutoFit/>
            </a:bodyPr>
            <a:lstStyle/>
            <a:p>
              <a:pPr marL="9525" marR="3810" indent="-2381" algn="ctr">
                <a:lnSpc>
                  <a:spcPct val="91500"/>
                </a:lnSpc>
                <a:spcBef>
                  <a:spcPts val="188"/>
                </a:spcBef>
              </a:pPr>
              <a:r>
                <a:rPr lang="en-029" sz="1200">
                  <a:solidFill>
                    <a:srgbClr val="FFFFFF"/>
                  </a:solidFill>
                  <a:latin typeface="Calibri"/>
                  <a:cs typeface="Calibri"/>
                </a:rPr>
                <a:t>Provides opportunities to actively participate in the world of work</a:t>
              </a:r>
              <a:endParaRPr lang="en-029" sz="1200">
                <a:latin typeface="Calibri"/>
                <a:cs typeface="Calibri"/>
              </a:endParaRPr>
            </a:p>
          </p:txBody>
        </p:sp>
        <p:grpSp>
          <p:nvGrpSpPr>
            <p:cNvPr id="24" name="object 24"/>
            <p:cNvGrpSpPr/>
            <p:nvPr/>
          </p:nvGrpSpPr>
          <p:grpSpPr>
            <a:xfrm>
              <a:off x="1517905" y="1461897"/>
              <a:ext cx="2143221" cy="2651000"/>
              <a:chOff x="2023871" y="806195"/>
              <a:chExt cx="2857627" cy="3534665"/>
            </a:xfrm>
          </p:grpSpPr>
          <p:pic>
            <p:nvPicPr>
              <p:cNvPr id="25" name="object 25"/>
              <p:cNvPicPr/>
              <p:nvPr/>
            </p:nvPicPr>
            <p:blipFill>
              <a:blip r:embed="rId7" cstate="print"/>
              <a:stretch>
                <a:fillRect/>
              </a:stretch>
            </p:blipFill>
            <p:spPr>
              <a:xfrm>
                <a:off x="3331463" y="806195"/>
                <a:ext cx="1549908" cy="1331976"/>
              </a:xfrm>
              <a:prstGeom prst="rect">
                <a:avLst/>
              </a:prstGeom>
            </p:spPr>
          </p:pic>
          <p:pic>
            <p:nvPicPr>
              <p:cNvPr id="26" name="object 26"/>
              <p:cNvPicPr/>
              <p:nvPr/>
            </p:nvPicPr>
            <p:blipFill>
              <a:blip r:embed="rId8" cstate="print"/>
              <a:stretch>
                <a:fillRect/>
              </a:stretch>
            </p:blipFill>
            <p:spPr>
              <a:xfrm>
                <a:off x="2631948" y="1077468"/>
                <a:ext cx="181356" cy="156972"/>
              </a:xfrm>
              <a:prstGeom prst="rect">
                <a:avLst/>
              </a:prstGeom>
            </p:spPr>
          </p:pic>
          <p:sp>
            <p:nvSpPr>
              <p:cNvPr id="27" name="object 27"/>
              <p:cNvSpPr/>
              <p:nvPr/>
            </p:nvSpPr>
            <p:spPr>
              <a:xfrm>
                <a:off x="3331463" y="806195"/>
                <a:ext cx="1550035" cy="1332230"/>
              </a:xfrm>
              <a:custGeom>
                <a:avLst/>
                <a:gdLst/>
                <a:ahLst/>
                <a:cxnLst/>
                <a:rect l="l" t="t" r="r" b="b"/>
                <a:pathLst>
                  <a:path w="1550035" h="1332230">
                    <a:moveTo>
                      <a:pt x="0" y="665988"/>
                    </a:moveTo>
                    <a:lnTo>
                      <a:pt x="332994" y="0"/>
                    </a:lnTo>
                    <a:lnTo>
                      <a:pt x="1216914" y="0"/>
                    </a:lnTo>
                    <a:lnTo>
                      <a:pt x="1549908" y="665988"/>
                    </a:lnTo>
                    <a:lnTo>
                      <a:pt x="1216914" y="1331976"/>
                    </a:lnTo>
                    <a:lnTo>
                      <a:pt x="332994" y="1331976"/>
                    </a:lnTo>
                    <a:lnTo>
                      <a:pt x="0" y="665988"/>
                    </a:lnTo>
                    <a:close/>
                  </a:path>
                </a:pathLst>
              </a:custGeom>
              <a:ln w="12192">
                <a:solidFill>
                  <a:srgbClr val="4471C4"/>
                </a:solidFill>
              </a:ln>
            </p:spPr>
            <p:txBody>
              <a:bodyPr wrap="square" lIns="0" tIns="0" rIns="0" bIns="0" rtlCol="0"/>
              <a:lstStyle/>
              <a:p>
                <a:endParaRPr lang="en-029" sz="1350"/>
              </a:p>
            </p:txBody>
          </p:sp>
          <p:pic>
            <p:nvPicPr>
              <p:cNvPr id="28" name="object 28"/>
              <p:cNvPicPr/>
              <p:nvPr/>
            </p:nvPicPr>
            <p:blipFill>
              <a:blip r:embed="rId9" cstate="print"/>
              <a:stretch>
                <a:fillRect/>
              </a:stretch>
            </p:blipFill>
            <p:spPr>
              <a:xfrm>
                <a:off x="2881883" y="1033271"/>
                <a:ext cx="179832" cy="156972"/>
              </a:xfrm>
              <a:prstGeom prst="rect">
                <a:avLst/>
              </a:prstGeom>
            </p:spPr>
          </p:pic>
          <p:sp>
            <p:nvSpPr>
              <p:cNvPr id="29" name="object 29"/>
              <p:cNvSpPr/>
              <p:nvPr/>
            </p:nvSpPr>
            <p:spPr>
              <a:xfrm>
                <a:off x="2023871" y="3009899"/>
                <a:ext cx="1550036" cy="1330960"/>
              </a:xfrm>
              <a:custGeom>
                <a:avLst/>
                <a:gdLst/>
                <a:ahLst/>
                <a:cxnLst/>
                <a:rect l="l" t="t" r="r" b="b"/>
                <a:pathLst>
                  <a:path w="1550035" h="1330960">
                    <a:moveTo>
                      <a:pt x="1217295" y="0"/>
                    </a:moveTo>
                    <a:lnTo>
                      <a:pt x="332613" y="0"/>
                    </a:lnTo>
                    <a:lnTo>
                      <a:pt x="0" y="665226"/>
                    </a:lnTo>
                    <a:lnTo>
                      <a:pt x="332613" y="1330452"/>
                    </a:lnTo>
                    <a:lnTo>
                      <a:pt x="1217295" y="1330452"/>
                    </a:lnTo>
                    <a:lnTo>
                      <a:pt x="1549907" y="665226"/>
                    </a:lnTo>
                    <a:lnTo>
                      <a:pt x="1217295" y="0"/>
                    </a:lnTo>
                    <a:close/>
                  </a:path>
                </a:pathLst>
              </a:custGeom>
              <a:solidFill>
                <a:srgbClr val="EC7C30">
                  <a:alpha val="72155"/>
                </a:srgbClr>
              </a:solidFill>
            </p:spPr>
            <p:txBody>
              <a:bodyPr wrap="square" lIns="0" tIns="0" rIns="0" bIns="0" rtlCol="0"/>
              <a:lstStyle/>
              <a:p>
                <a:endParaRPr lang="en-029" sz="1400"/>
              </a:p>
            </p:txBody>
          </p:sp>
          <p:sp>
            <p:nvSpPr>
              <p:cNvPr id="30" name="object 30"/>
              <p:cNvSpPr/>
              <p:nvPr/>
            </p:nvSpPr>
            <p:spPr>
              <a:xfrm>
                <a:off x="2023872" y="3009900"/>
                <a:ext cx="1550035" cy="1330960"/>
              </a:xfrm>
              <a:custGeom>
                <a:avLst/>
                <a:gdLst/>
                <a:ahLst/>
                <a:cxnLst/>
                <a:rect l="l" t="t" r="r" b="b"/>
                <a:pathLst>
                  <a:path w="1550035" h="1330960">
                    <a:moveTo>
                      <a:pt x="0" y="665226"/>
                    </a:moveTo>
                    <a:lnTo>
                      <a:pt x="332613" y="0"/>
                    </a:lnTo>
                    <a:lnTo>
                      <a:pt x="1217295" y="0"/>
                    </a:lnTo>
                    <a:lnTo>
                      <a:pt x="1549907" y="665226"/>
                    </a:lnTo>
                    <a:lnTo>
                      <a:pt x="1217295" y="1330452"/>
                    </a:lnTo>
                    <a:lnTo>
                      <a:pt x="332613" y="1330452"/>
                    </a:lnTo>
                    <a:lnTo>
                      <a:pt x="0" y="665226"/>
                    </a:lnTo>
                    <a:close/>
                  </a:path>
                </a:pathLst>
              </a:custGeom>
              <a:ln w="12192">
                <a:solidFill>
                  <a:srgbClr val="4471C4"/>
                </a:solidFill>
              </a:ln>
            </p:spPr>
            <p:txBody>
              <a:bodyPr wrap="square" lIns="0" tIns="0" rIns="0" bIns="0" rtlCol="0"/>
              <a:lstStyle/>
              <a:p>
                <a:endParaRPr lang="en-029" sz="1350"/>
              </a:p>
            </p:txBody>
          </p:sp>
        </p:grpSp>
        <p:sp>
          <p:nvSpPr>
            <p:cNvPr id="31" name="object 31"/>
            <p:cNvSpPr txBox="1"/>
            <p:nvPr/>
          </p:nvSpPr>
          <p:spPr>
            <a:xfrm>
              <a:off x="1711642" y="3131210"/>
              <a:ext cx="774858" cy="839965"/>
            </a:xfrm>
            <a:prstGeom prst="rect">
              <a:avLst/>
            </a:prstGeom>
          </p:spPr>
          <p:txBody>
            <a:bodyPr vert="horz" wrap="square" lIns="0" tIns="21431" rIns="0" bIns="0" rtlCol="0">
              <a:spAutoFit/>
            </a:bodyPr>
            <a:lstStyle/>
            <a:p>
              <a:pPr marL="9525" marR="3810" indent="953" algn="ctr">
                <a:lnSpc>
                  <a:spcPct val="92800"/>
                </a:lnSpc>
                <a:spcBef>
                  <a:spcPts val="169"/>
                </a:spcBef>
              </a:pPr>
              <a:r>
                <a:rPr lang="en-029" sz="1200" spc="-4">
                  <a:solidFill>
                    <a:srgbClr val="FFFFFF"/>
                  </a:solidFill>
                  <a:latin typeface="Calibri"/>
                  <a:cs typeface="Calibri"/>
                </a:rPr>
                <a:t>Lifelong learning (formal and non-formal) possibility of reconversion</a:t>
              </a:r>
              <a:endParaRPr lang="en-029" sz="1200">
                <a:latin typeface="Calibri"/>
                <a:cs typeface="Calibri"/>
              </a:endParaRPr>
            </a:p>
          </p:txBody>
        </p:sp>
        <p:grpSp>
          <p:nvGrpSpPr>
            <p:cNvPr id="32" name="object 32"/>
            <p:cNvGrpSpPr/>
            <p:nvPr/>
          </p:nvGrpSpPr>
          <p:grpSpPr>
            <a:xfrm>
              <a:off x="2513266" y="1665351"/>
              <a:ext cx="5406866" cy="2481739"/>
              <a:chOff x="3351021" y="1077467"/>
              <a:chExt cx="7209155" cy="3308985"/>
            </a:xfrm>
          </p:grpSpPr>
          <p:pic>
            <p:nvPicPr>
              <p:cNvPr id="33" name="object 33"/>
              <p:cNvPicPr/>
              <p:nvPr/>
            </p:nvPicPr>
            <p:blipFill>
              <a:blip r:embed="rId10" cstate="print"/>
              <a:stretch>
                <a:fillRect/>
              </a:stretch>
            </p:blipFill>
            <p:spPr>
              <a:xfrm>
                <a:off x="5431535" y="1077467"/>
                <a:ext cx="179831" cy="155448"/>
              </a:xfrm>
              <a:prstGeom prst="rect">
                <a:avLst/>
              </a:prstGeom>
            </p:spPr>
          </p:pic>
          <p:pic>
            <p:nvPicPr>
              <p:cNvPr id="34" name="object 34"/>
              <p:cNvPicPr/>
              <p:nvPr/>
            </p:nvPicPr>
            <p:blipFill>
              <a:blip r:embed="rId11" cstate="print"/>
              <a:stretch>
                <a:fillRect/>
              </a:stretch>
            </p:blipFill>
            <p:spPr>
              <a:xfrm>
                <a:off x="5998463" y="2292095"/>
                <a:ext cx="1549908" cy="1330452"/>
              </a:xfrm>
              <a:prstGeom prst="rect">
                <a:avLst/>
              </a:prstGeom>
            </p:spPr>
          </p:pic>
          <p:sp>
            <p:nvSpPr>
              <p:cNvPr id="35" name="object 35"/>
              <p:cNvSpPr/>
              <p:nvPr/>
            </p:nvSpPr>
            <p:spPr>
              <a:xfrm>
                <a:off x="5998463" y="2292095"/>
                <a:ext cx="1550035" cy="1330960"/>
              </a:xfrm>
              <a:custGeom>
                <a:avLst/>
                <a:gdLst/>
                <a:ahLst/>
                <a:cxnLst/>
                <a:rect l="l" t="t" r="r" b="b"/>
                <a:pathLst>
                  <a:path w="1550034" h="1330960">
                    <a:moveTo>
                      <a:pt x="0" y="665226"/>
                    </a:moveTo>
                    <a:lnTo>
                      <a:pt x="332613" y="0"/>
                    </a:lnTo>
                    <a:lnTo>
                      <a:pt x="1217294" y="0"/>
                    </a:lnTo>
                    <a:lnTo>
                      <a:pt x="1549908" y="665226"/>
                    </a:lnTo>
                    <a:lnTo>
                      <a:pt x="1217294" y="1330452"/>
                    </a:lnTo>
                    <a:lnTo>
                      <a:pt x="332613" y="1330452"/>
                    </a:lnTo>
                    <a:lnTo>
                      <a:pt x="0" y="665226"/>
                    </a:lnTo>
                    <a:close/>
                  </a:path>
                </a:pathLst>
              </a:custGeom>
              <a:ln w="12192">
                <a:solidFill>
                  <a:srgbClr val="4471C4"/>
                </a:solidFill>
              </a:ln>
            </p:spPr>
            <p:txBody>
              <a:bodyPr wrap="square" lIns="0" tIns="0" rIns="0" bIns="0" rtlCol="0"/>
              <a:lstStyle/>
              <a:p>
                <a:endParaRPr lang="en-029" sz="1350"/>
              </a:p>
            </p:txBody>
          </p:sp>
          <p:pic>
            <p:nvPicPr>
              <p:cNvPr id="36" name="object 36"/>
              <p:cNvPicPr/>
              <p:nvPr/>
            </p:nvPicPr>
            <p:blipFill>
              <a:blip r:embed="rId5" cstate="print"/>
              <a:stretch>
                <a:fillRect/>
              </a:stretch>
            </p:blipFill>
            <p:spPr>
              <a:xfrm>
                <a:off x="10378440" y="4230623"/>
                <a:ext cx="181355" cy="155448"/>
              </a:xfrm>
              <a:prstGeom prst="rect">
                <a:avLst/>
              </a:prstGeom>
            </p:spPr>
          </p:pic>
          <p:sp>
            <p:nvSpPr>
              <p:cNvPr id="37" name="object 37"/>
              <p:cNvSpPr/>
              <p:nvPr/>
            </p:nvSpPr>
            <p:spPr>
              <a:xfrm>
                <a:off x="3357371" y="2286000"/>
                <a:ext cx="1551940" cy="1332230"/>
              </a:xfrm>
              <a:custGeom>
                <a:avLst/>
                <a:gdLst/>
                <a:ahLst/>
                <a:cxnLst/>
                <a:rect l="l" t="t" r="r" b="b"/>
                <a:pathLst>
                  <a:path w="1551939" h="1332229">
                    <a:moveTo>
                      <a:pt x="1218438" y="0"/>
                    </a:moveTo>
                    <a:lnTo>
                      <a:pt x="332993" y="0"/>
                    </a:lnTo>
                    <a:lnTo>
                      <a:pt x="0" y="665988"/>
                    </a:lnTo>
                    <a:lnTo>
                      <a:pt x="332993" y="1331976"/>
                    </a:lnTo>
                    <a:lnTo>
                      <a:pt x="1218438" y="1331976"/>
                    </a:lnTo>
                    <a:lnTo>
                      <a:pt x="1551431" y="665988"/>
                    </a:lnTo>
                    <a:lnTo>
                      <a:pt x="1218438" y="0"/>
                    </a:lnTo>
                    <a:close/>
                  </a:path>
                </a:pathLst>
              </a:custGeom>
              <a:solidFill>
                <a:srgbClr val="EC7C30">
                  <a:alpha val="72155"/>
                </a:srgbClr>
              </a:solidFill>
            </p:spPr>
            <p:txBody>
              <a:bodyPr wrap="square" lIns="0" tIns="0" rIns="0" bIns="0" rtlCol="0"/>
              <a:lstStyle/>
              <a:p>
                <a:endParaRPr lang="en-029" sz="1350"/>
              </a:p>
            </p:txBody>
          </p:sp>
          <p:sp>
            <p:nvSpPr>
              <p:cNvPr id="38" name="object 38"/>
              <p:cNvSpPr/>
              <p:nvPr/>
            </p:nvSpPr>
            <p:spPr>
              <a:xfrm>
                <a:off x="3357371" y="2286000"/>
                <a:ext cx="1551940" cy="1332230"/>
              </a:xfrm>
              <a:custGeom>
                <a:avLst/>
                <a:gdLst/>
                <a:ahLst/>
                <a:cxnLst/>
                <a:rect l="l" t="t" r="r" b="b"/>
                <a:pathLst>
                  <a:path w="1551939" h="1332229">
                    <a:moveTo>
                      <a:pt x="0" y="665988"/>
                    </a:moveTo>
                    <a:lnTo>
                      <a:pt x="332993" y="0"/>
                    </a:lnTo>
                    <a:lnTo>
                      <a:pt x="1218438" y="0"/>
                    </a:lnTo>
                    <a:lnTo>
                      <a:pt x="1551431" y="665988"/>
                    </a:lnTo>
                    <a:lnTo>
                      <a:pt x="1218438" y="1331976"/>
                    </a:lnTo>
                    <a:lnTo>
                      <a:pt x="332993" y="1331976"/>
                    </a:lnTo>
                    <a:lnTo>
                      <a:pt x="0" y="665988"/>
                    </a:lnTo>
                    <a:close/>
                  </a:path>
                </a:pathLst>
              </a:custGeom>
              <a:ln w="12192">
                <a:solidFill>
                  <a:srgbClr val="4471C4"/>
                </a:solidFill>
              </a:ln>
            </p:spPr>
            <p:txBody>
              <a:bodyPr wrap="square" lIns="0" tIns="0" rIns="0" bIns="0" rtlCol="0"/>
              <a:lstStyle/>
              <a:p>
                <a:endParaRPr lang="en-029" sz="1350"/>
              </a:p>
            </p:txBody>
          </p:sp>
        </p:grpSp>
        <p:sp>
          <p:nvSpPr>
            <p:cNvPr id="39" name="object 39"/>
            <p:cNvSpPr txBox="1"/>
            <p:nvPr/>
          </p:nvSpPr>
          <p:spPr>
            <a:xfrm>
              <a:off x="2692718" y="2566988"/>
              <a:ext cx="814864" cy="840349"/>
            </a:xfrm>
            <a:prstGeom prst="rect">
              <a:avLst/>
            </a:prstGeom>
          </p:spPr>
          <p:txBody>
            <a:bodyPr vert="horz" wrap="square" lIns="0" tIns="21907" rIns="0" bIns="0" rtlCol="0">
              <a:spAutoFit/>
            </a:bodyPr>
            <a:lstStyle/>
            <a:p>
              <a:pPr marL="9525" marR="3810" indent="-1429" algn="ctr">
                <a:lnSpc>
                  <a:spcPct val="92700"/>
                </a:lnSpc>
                <a:spcBef>
                  <a:spcPts val="172"/>
                </a:spcBef>
              </a:pPr>
              <a:r>
                <a:rPr lang="en-029" sz="1200" spc="-4">
                  <a:solidFill>
                    <a:srgbClr val="FFFFFF"/>
                  </a:solidFill>
                  <a:latin typeface="Calibri"/>
                  <a:cs typeface="Calibri"/>
                </a:rPr>
                <a:t>Valid credentials that expand training and employment opportunities.</a:t>
              </a:r>
              <a:endParaRPr lang="en-029" sz="1200">
                <a:latin typeface="Calibri"/>
                <a:cs typeface="Calibri"/>
              </a:endParaRPr>
            </a:p>
          </p:txBody>
        </p:sp>
        <p:grpSp>
          <p:nvGrpSpPr>
            <p:cNvPr id="40" name="object 40"/>
            <p:cNvGrpSpPr/>
            <p:nvPr/>
          </p:nvGrpSpPr>
          <p:grpSpPr>
            <a:xfrm>
              <a:off x="5494211" y="1665351"/>
              <a:ext cx="1172051" cy="2469356"/>
              <a:chOff x="7325614" y="1077467"/>
              <a:chExt cx="1562735" cy="3292475"/>
            </a:xfrm>
          </p:grpSpPr>
          <p:pic>
            <p:nvPicPr>
              <p:cNvPr id="41" name="object 41"/>
              <p:cNvPicPr/>
              <p:nvPr/>
            </p:nvPicPr>
            <p:blipFill>
              <a:blip r:embed="rId9" cstate="print"/>
              <a:stretch>
                <a:fillRect/>
              </a:stretch>
            </p:blipFill>
            <p:spPr>
              <a:xfrm>
                <a:off x="7630668" y="1077467"/>
                <a:ext cx="179831" cy="156972"/>
              </a:xfrm>
              <a:prstGeom prst="rect">
                <a:avLst/>
              </a:prstGeom>
            </p:spPr>
          </p:pic>
          <p:pic>
            <p:nvPicPr>
              <p:cNvPr id="42" name="object 42"/>
              <p:cNvPicPr/>
              <p:nvPr/>
            </p:nvPicPr>
            <p:blipFill>
              <a:blip r:embed="rId12" cstate="print"/>
              <a:stretch>
                <a:fillRect/>
              </a:stretch>
            </p:blipFill>
            <p:spPr>
              <a:xfrm>
                <a:off x="7331964" y="1563623"/>
                <a:ext cx="1549907" cy="1330452"/>
              </a:xfrm>
              <a:prstGeom prst="rect">
                <a:avLst/>
              </a:prstGeom>
            </p:spPr>
          </p:pic>
          <p:sp>
            <p:nvSpPr>
              <p:cNvPr id="43" name="object 43"/>
              <p:cNvSpPr/>
              <p:nvPr/>
            </p:nvSpPr>
            <p:spPr>
              <a:xfrm>
                <a:off x="7331964" y="1563623"/>
                <a:ext cx="1550035" cy="1330960"/>
              </a:xfrm>
              <a:custGeom>
                <a:avLst/>
                <a:gdLst/>
                <a:ahLst/>
                <a:cxnLst/>
                <a:rect l="l" t="t" r="r" b="b"/>
                <a:pathLst>
                  <a:path w="1550034" h="1330960">
                    <a:moveTo>
                      <a:pt x="0" y="665226"/>
                    </a:moveTo>
                    <a:lnTo>
                      <a:pt x="332612" y="0"/>
                    </a:lnTo>
                    <a:lnTo>
                      <a:pt x="1217294" y="0"/>
                    </a:lnTo>
                    <a:lnTo>
                      <a:pt x="1549907" y="665226"/>
                    </a:lnTo>
                    <a:lnTo>
                      <a:pt x="1217294" y="1330452"/>
                    </a:lnTo>
                    <a:lnTo>
                      <a:pt x="332612" y="1330452"/>
                    </a:lnTo>
                    <a:lnTo>
                      <a:pt x="0" y="665226"/>
                    </a:lnTo>
                    <a:close/>
                  </a:path>
                </a:pathLst>
              </a:custGeom>
              <a:ln w="12192">
                <a:solidFill>
                  <a:srgbClr val="4471C4"/>
                </a:solidFill>
              </a:ln>
            </p:spPr>
            <p:txBody>
              <a:bodyPr wrap="square" lIns="0" tIns="0" rIns="0" bIns="0" rtlCol="0"/>
              <a:lstStyle/>
              <a:p>
                <a:endParaRPr lang="en-029" sz="1350"/>
              </a:p>
            </p:txBody>
          </p:sp>
          <p:pic>
            <p:nvPicPr>
              <p:cNvPr id="44" name="object 44"/>
              <p:cNvPicPr/>
              <p:nvPr/>
            </p:nvPicPr>
            <p:blipFill>
              <a:blip r:embed="rId9" cstate="print"/>
              <a:stretch>
                <a:fillRect/>
              </a:stretch>
            </p:blipFill>
            <p:spPr>
              <a:xfrm>
                <a:off x="8077200" y="1155191"/>
                <a:ext cx="179831" cy="156972"/>
              </a:xfrm>
              <a:prstGeom prst="rect">
                <a:avLst/>
              </a:prstGeom>
            </p:spPr>
          </p:pic>
          <p:sp>
            <p:nvSpPr>
              <p:cNvPr id="45" name="object 45"/>
              <p:cNvSpPr/>
              <p:nvPr/>
            </p:nvSpPr>
            <p:spPr>
              <a:xfrm>
                <a:off x="7331964" y="3032760"/>
                <a:ext cx="1550035" cy="1330960"/>
              </a:xfrm>
              <a:custGeom>
                <a:avLst/>
                <a:gdLst/>
                <a:ahLst/>
                <a:cxnLst/>
                <a:rect l="l" t="t" r="r" b="b"/>
                <a:pathLst>
                  <a:path w="1550034" h="1330960">
                    <a:moveTo>
                      <a:pt x="1217294" y="0"/>
                    </a:moveTo>
                    <a:lnTo>
                      <a:pt x="332612" y="0"/>
                    </a:lnTo>
                    <a:lnTo>
                      <a:pt x="0" y="665226"/>
                    </a:lnTo>
                    <a:lnTo>
                      <a:pt x="332612" y="1330452"/>
                    </a:lnTo>
                    <a:lnTo>
                      <a:pt x="1217294" y="1330452"/>
                    </a:lnTo>
                    <a:lnTo>
                      <a:pt x="1549907" y="665226"/>
                    </a:lnTo>
                    <a:lnTo>
                      <a:pt x="1217294" y="0"/>
                    </a:lnTo>
                    <a:close/>
                  </a:path>
                </a:pathLst>
              </a:custGeom>
              <a:solidFill>
                <a:srgbClr val="7E5583">
                  <a:alpha val="83921"/>
                </a:srgbClr>
              </a:solidFill>
            </p:spPr>
            <p:txBody>
              <a:bodyPr wrap="square" lIns="0" tIns="0" rIns="0" bIns="0" rtlCol="0"/>
              <a:lstStyle/>
              <a:p>
                <a:endParaRPr lang="en-029" sz="1350"/>
              </a:p>
            </p:txBody>
          </p:sp>
          <p:sp>
            <p:nvSpPr>
              <p:cNvPr id="46" name="object 46"/>
              <p:cNvSpPr/>
              <p:nvPr/>
            </p:nvSpPr>
            <p:spPr>
              <a:xfrm>
                <a:off x="7331964" y="3032760"/>
                <a:ext cx="1550035" cy="1330960"/>
              </a:xfrm>
              <a:custGeom>
                <a:avLst/>
                <a:gdLst/>
                <a:ahLst/>
                <a:cxnLst/>
                <a:rect l="l" t="t" r="r" b="b"/>
                <a:pathLst>
                  <a:path w="1550034" h="1330960">
                    <a:moveTo>
                      <a:pt x="0" y="665226"/>
                    </a:moveTo>
                    <a:lnTo>
                      <a:pt x="332612" y="0"/>
                    </a:lnTo>
                    <a:lnTo>
                      <a:pt x="1217294" y="0"/>
                    </a:lnTo>
                    <a:lnTo>
                      <a:pt x="1549907" y="665226"/>
                    </a:lnTo>
                    <a:lnTo>
                      <a:pt x="1217294" y="1330452"/>
                    </a:lnTo>
                    <a:lnTo>
                      <a:pt x="332612" y="1330452"/>
                    </a:lnTo>
                    <a:lnTo>
                      <a:pt x="0" y="665226"/>
                    </a:lnTo>
                    <a:close/>
                  </a:path>
                </a:pathLst>
              </a:custGeom>
              <a:ln w="12192">
                <a:solidFill>
                  <a:srgbClr val="4471C4"/>
                </a:solidFill>
              </a:ln>
            </p:spPr>
            <p:txBody>
              <a:bodyPr wrap="square" lIns="0" tIns="0" rIns="0" bIns="0" rtlCol="0"/>
              <a:lstStyle/>
              <a:p>
                <a:endParaRPr lang="en-029" sz="1350"/>
              </a:p>
            </p:txBody>
          </p:sp>
        </p:grpSp>
        <p:sp>
          <p:nvSpPr>
            <p:cNvPr id="47" name="object 47"/>
            <p:cNvSpPr txBox="1"/>
            <p:nvPr/>
          </p:nvSpPr>
          <p:spPr>
            <a:xfrm>
              <a:off x="5726239" y="3158833"/>
              <a:ext cx="709613" cy="968580"/>
            </a:xfrm>
            <a:prstGeom prst="rect">
              <a:avLst/>
            </a:prstGeom>
          </p:spPr>
          <p:txBody>
            <a:bodyPr vert="horz" wrap="square" lIns="0" tIns="23336" rIns="0" bIns="0" rtlCol="0">
              <a:spAutoFit/>
            </a:bodyPr>
            <a:lstStyle/>
            <a:p>
              <a:pPr marL="9525" marR="3810" algn="ctr">
                <a:lnSpc>
                  <a:spcPct val="91600"/>
                </a:lnSpc>
                <a:spcBef>
                  <a:spcPts val="184"/>
                </a:spcBef>
              </a:pPr>
              <a:r>
                <a:rPr lang="en-029" sz="1200" spc="-8">
                  <a:solidFill>
                    <a:srgbClr val="FFFFFF"/>
                  </a:solidFill>
                  <a:latin typeface="Calibri"/>
                  <a:cs typeface="Calibri"/>
                </a:rPr>
                <a:t>Institutions respond to the needs of the productive world and people.</a:t>
              </a:r>
              <a:endParaRPr lang="en-029" sz="1200">
                <a:latin typeface="Calibri"/>
                <a:cs typeface="Calibri"/>
              </a:endParaRPr>
            </a:p>
          </p:txBody>
        </p:sp>
        <p:grpSp>
          <p:nvGrpSpPr>
            <p:cNvPr id="48" name="object 48"/>
            <p:cNvGrpSpPr/>
            <p:nvPr/>
          </p:nvGrpSpPr>
          <p:grpSpPr>
            <a:xfrm>
              <a:off x="4498849" y="1508759"/>
              <a:ext cx="3258693" cy="3758184"/>
              <a:chOff x="5998464" y="868680"/>
              <a:chExt cx="4344924" cy="5010912"/>
            </a:xfrm>
          </p:grpSpPr>
          <p:pic>
            <p:nvPicPr>
              <p:cNvPr id="49" name="object 49"/>
              <p:cNvPicPr/>
              <p:nvPr/>
            </p:nvPicPr>
            <p:blipFill>
              <a:blip r:embed="rId8" cstate="print"/>
              <a:stretch>
                <a:fillRect/>
              </a:stretch>
            </p:blipFill>
            <p:spPr>
              <a:xfrm>
                <a:off x="10162032" y="5663183"/>
                <a:ext cx="181356" cy="156972"/>
              </a:xfrm>
              <a:prstGeom prst="rect">
                <a:avLst/>
              </a:prstGeom>
            </p:spPr>
          </p:pic>
          <p:pic>
            <p:nvPicPr>
              <p:cNvPr id="50" name="object 50"/>
              <p:cNvPicPr/>
              <p:nvPr/>
            </p:nvPicPr>
            <p:blipFill>
              <a:blip r:embed="rId13" cstate="print"/>
              <a:stretch>
                <a:fillRect/>
              </a:stretch>
            </p:blipFill>
            <p:spPr>
              <a:xfrm>
                <a:off x="5998464" y="3761231"/>
                <a:ext cx="1549908" cy="1330452"/>
              </a:xfrm>
              <a:prstGeom prst="rect">
                <a:avLst/>
              </a:prstGeom>
            </p:spPr>
          </p:pic>
          <p:sp>
            <p:nvSpPr>
              <p:cNvPr id="51" name="object 51"/>
              <p:cNvSpPr/>
              <p:nvPr/>
            </p:nvSpPr>
            <p:spPr>
              <a:xfrm>
                <a:off x="5998464" y="3761231"/>
                <a:ext cx="1550035" cy="1330960"/>
              </a:xfrm>
              <a:custGeom>
                <a:avLst/>
                <a:gdLst/>
                <a:ahLst/>
                <a:cxnLst/>
                <a:rect l="l" t="t" r="r" b="b"/>
                <a:pathLst>
                  <a:path w="1550034" h="1330960">
                    <a:moveTo>
                      <a:pt x="0" y="665226"/>
                    </a:moveTo>
                    <a:lnTo>
                      <a:pt x="332613" y="0"/>
                    </a:lnTo>
                    <a:lnTo>
                      <a:pt x="1217294" y="0"/>
                    </a:lnTo>
                    <a:lnTo>
                      <a:pt x="1549908" y="665226"/>
                    </a:lnTo>
                    <a:lnTo>
                      <a:pt x="1217294" y="1330452"/>
                    </a:lnTo>
                    <a:lnTo>
                      <a:pt x="332613" y="1330452"/>
                    </a:lnTo>
                    <a:lnTo>
                      <a:pt x="0" y="665226"/>
                    </a:lnTo>
                    <a:close/>
                  </a:path>
                </a:pathLst>
              </a:custGeom>
              <a:ln w="12192">
                <a:solidFill>
                  <a:srgbClr val="4471C4"/>
                </a:solidFill>
              </a:ln>
            </p:spPr>
            <p:txBody>
              <a:bodyPr wrap="square" lIns="0" tIns="0" rIns="0" bIns="0" rtlCol="0"/>
              <a:lstStyle/>
              <a:p>
                <a:endParaRPr lang="en-029" sz="1350"/>
              </a:p>
            </p:txBody>
          </p:sp>
          <p:pic>
            <p:nvPicPr>
              <p:cNvPr id="52" name="object 52"/>
              <p:cNvPicPr/>
              <p:nvPr/>
            </p:nvPicPr>
            <p:blipFill>
              <a:blip r:embed="rId9" cstate="print"/>
              <a:stretch>
                <a:fillRect/>
              </a:stretch>
            </p:blipFill>
            <p:spPr>
              <a:xfrm>
                <a:off x="9398508" y="5722620"/>
                <a:ext cx="179832" cy="156972"/>
              </a:xfrm>
              <a:prstGeom prst="rect">
                <a:avLst/>
              </a:prstGeom>
            </p:spPr>
          </p:pic>
          <p:sp>
            <p:nvSpPr>
              <p:cNvPr id="53" name="object 53"/>
              <p:cNvSpPr/>
              <p:nvPr/>
            </p:nvSpPr>
            <p:spPr>
              <a:xfrm>
                <a:off x="8666988" y="868680"/>
                <a:ext cx="1551940" cy="1330960"/>
              </a:xfrm>
              <a:custGeom>
                <a:avLst/>
                <a:gdLst/>
                <a:ahLst/>
                <a:cxnLst/>
                <a:rect l="l" t="t" r="r" b="b"/>
                <a:pathLst>
                  <a:path w="1551940" h="1330960">
                    <a:moveTo>
                      <a:pt x="1218818" y="0"/>
                    </a:moveTo>
                    <a:lnTo>
                      <a:pt x="332612" y="0"/>
                    </a:lnTo>
                    <a:lnTo>
                      <a:pt x="0" y="665226"/>
                    </a:lnTo>
                    <a:lnTo>
                      <a:pt x="332612" y="1330452"/>
                    </a:lnTo>
                    <a:lnTo>
                      <a:pt x="1218818" y="1330452"/>
                    </a:lnTo>
                    <a:lnTo>
                      <a:pt x="1551431" y="665226"/>
                    </a:lnTo>
                    <a:lnTo>
                      <a:pt x="1218818" y="0"/>
                    </a:lnTo>
                    <a:close/>
                  </a:path>
                </a:pathLst>
              </a:custGeom>
              <a:solidFill>
                <a:srgbClr val="7E5583">
                  <a:alpha val="78038"/>
                </a:srgbClr>
              </a:solidFill>
            </p:spPr>
            <p:txBody>
              <a:bodyPr wrap="square" lIns="0" tIns="0" rIns="0" bIns="0" rtlCol="0"/>
              <a:lstStyle/>
              <a:p>
                <a:endParaRPr lang="en-029" sz="1350"/>
              </a:p>
            </p:txBody>
          </p:sp>
          <p:sp>
            <p:nvSpPr>
              <p:cNvPr id="54" name="object 54"/>
              <p:cNvSpPr/>
              <p:nvPr/>
            </p:nvSpPr>
            <p:spPr>
              <a:xfrm>
                <a:off x="8666988" y="868680"/>
                <a:ext cx="1551940" cy="1330960"/>
              </a:xfrm>
              <a:custGeom>
                <a:avLst/>
                <a:gdLst/>
                <a:ahLst/>
                <a:cxnLst/>
                <a:rect l="l" t="t" r="r" b="b"/>
                <a:pathLst>
                  <a:path w="1551940" h="1330960">
                    <a:moveTo>
                      <a:pt x="0" y="665226"/>
                    </a:moveTo>
                    <a:lnTo>
                      <a:pt x="332612" y="0"/>
                    </a:lnTo>
                    <a:lnTo>
                      <a:pt x="1218818" y="0"/>
                    </a:lnTo>
                    <a:lnTo>
                      <a:pt x="1551431" y="665226"/>
                    </a:lnTo>
                    <a:lnTo>
                      <a:pt x="1218818" y="1330452"/>
                    </a:lnTo>
                    <a:lnTo>
                      <a:pt x="332612" y="1330452"/>
                    </a:lnTo>
                    <a:lnTo>
                      <a:pt x="0" y="665226"/>
                    </a:lnTo>
                    <a:close/>
                  </a:path>
                </a:pathLst>
              </a:custGeom>
              <a:ln w="12192">
                <a:solidFill>
                  <a:srgbClr val="4471C4"/>
                </a:solidFill>
              </a:ln>
            </p:spPr>
            <p:txBody>
              <a:bodyPr wrap="square" lIns="0" tIns="0" rIns="0" bIns="0" rtlCol="0"/>
              <a:lstStyle/>
              <a:p>
                <a:endParaRPr lang="en-029" sz="1350"/>
              </a:p>
            </p:txBody>
          </p:sp>
        </p:grpSp>
        <p:sp>
          <p:nvSpPr>
            <p:cNvPr id="60" name="object 60"/>
            <p:cNvSpPr txBox="1"/>
            <p:nvPr/>
          </p:nvSpPr>
          <p:spPr>
            <a:xfrm>
              <a:off x="6687263" y="1678363"/>
              <a:ext cx="759619" cy="833284"/>
            </a:xfrm>
            <a:prstGeom prst="rect">
              <a:avLst/>
            </a:prstGeom>
          </p:spPr>
          <p:txBody>
            <a:bodyPr vert="horz" wrap="square" lIns="0" tIns="23813" rIns="0" bIns="0" rtlCol="0">
              <a:spAutoFit/>
            </a:bodyPr>
            <a:lstStyle/>
            <a:p>
              <a:pPr marL="9525" marR="3810" algn="ctr">
                <a:lnSpc>
                  <a:spcPct val="91500"/>
                </a:lnSpc>
                <a:spcBef>
                  <a:spcPts val="188"/>
                </a:spcBef>
              </a:pPr>
              <a:r>
                <a:rPr lang="en-029" sz="1200">
                  <a:solidFill>
                    <a:srgbClr val="FFFFFF"/>
                  </a:solidFill>
                  <a:latin typeface="Calibri"/>
                  <a:cs typeface="Calibri"/>
                </a:rPr>
                <a:t>Contributes to the creation of relevant Quality Criteria.</a:t>
              </a:r>
              <a:endParaRPr lang="en-029" sz="1200">
                <a:latin typeface="Calibri"/>
                <a:cs typeface="Calibri"/>
              </a:endParaRPr>
            </a:p>
          </p:txBody>
        </p:sp>
        <p:grpSp>
          <p:nvGrpSpPr>
            <p:cNvPr id="61" name="object 61"/>
            <p:cNvGrpSpPr/>
            <p:nvPr/>
          </p:nvGrpSpPr>
          <p:grpSpPr>
            <a:xfrm>
              <a:off x="1492567" y="4208335"/>
              <a:ext cx="5526881" cy="1031558"/>
              <a:chOff x="1990089" y="4468114"/>
              <a:chExt cx="7369175" cy="1375410"/>
            </a:xfrm>
          </p:grpSpPr>
          <p:pic>
            <p:nvPicPr>
              <p:cNvPr id="62" name="object 62"/>
              <p:cNvPicPr/>
              <p:nvPr/>
            </p:nvPicPr>
            <p:blipFill>
              <a:blip r:embed="rId10" cstate="print"/>
              <a:stretch>
                <a:fillRect/>
              </a:stretch>
            </p:blipFill>
            <p:spPr>
              <a:xfrm>
                <a:off x="9179051" y="5445252"/>
                <a:ext cx="179831" cy="155447"/>
              </a:xfrm>
              <a:prstGeom prst="rect">
                <a:avLst/>
              </a:prstGeom>
            </p:spPr>
          </p:pic>
          <p:pic>
            <p:nvPicPr>
              <p:cNvPr id="63" name="object 63"/>
              <p:cNvPicPr/>
              <p:nvPr/>
            </p:nvPicPr>
            <p:blipFill>
              <a:blip r:embed="rId14" cstate="print"/>
              <a:stretch>
                <a:fillRect/>
              </a:stretch>
            </p:blipFill>
            <p:spPr>
              <a:xfrm>
                <a:off x="1996439" y="4492752"/>
                <a:ext cx="1549908" cy="1330452"/>
              </a:xfrm>
              <a:prstGeom prst="rect">
                <a:avLst/>
              </a:prstGeom>
            </p:spPr>
          </p:pic>
          <p:sp>
            <p:nvSpPr>
              <p:cNvPr id="64" name="object 64"/>
              <p:cNvSpPr/>
              <p:nvPr/>
            </p:nvSpPr>
            <p:spPr>
              <a:xfrm>
                <a:off x="1996439" y="4492752"/>
                <a:ext cx="1550035" cy="1330960"/>
              </a:xfrm>
              <a:custGeom>
                <a:avLst/>
                <a:gdLst/>
                <a:ahLst/>
                <a:cxnLst/>
                <a:rect l="l" t="t" r="r" b="b"/>
                <a:pathLst>
                  <a:path w="1550035" h="1330960">
                    <a:moveTo>
                      <a:pt x="0" y="665226"/>
                    </a:moveTo>
                    <a:lnTo>
                      <a:pt x="332613" y="0"/>
                    </a:lnTo>
                    <a:lnTo>
                      <a:pt x="1217295" y="0"/>
                    </a:lnTo>
                    <a:lnTo>
                      <a:pt x="1549908" y="665226"/>
                    </a:lnTo>
                    <a:lnTo>
                      <a:pt x="1217295" y="1330452"/>
                    </a:lnTo>
                    <a:lnTo>
                      <a:pt x="332613" y="1330452"/>
                    </a:lnTo>
                    <a:lnTo>
                      <a:pt x="0" y="665226"/>
                    </a:lnTo>
                    <a:close/>
                  </a:path>
                </a:pathLst>
              </a:custGeom>
              <a:ln w="12192">
                <a:solidFill>
                  <a:srgbClr val="4471C4"/>
                </a:solidFill>
              </a:ln>
            </p:spPr>
            <p:txBody>
              <a:bodyPr wrap="square" lIns="0" tIns="0" rIns="0" bIns="0" rtlCol="0"/>
              <a:lstStyle/>
              <a:p>
                <a:endParaRPr lang="en-029" sz="1350"/>
              </a:p>
            </p:txBody>
          </p:sp>
          <p:pic>
            <p:nvPicPr>
              <p:cNvPr id="65" name="object 65"/>
              <p:cNvPicPr/>
              <p:nvPr/>
            </p:nvPicPr>
            <p:blipFill>
              <a:blip r:embed="rId9" cstate="print"/>
              <a:stretch>
                <a:fillRect/>
              </a:stretch>
            </p:blipFill>
            <p:spPr>
              <a:xfrm>
                <a:off x="3720083" y="5686044"/>
                <a:ext cx="179831" cy="156972"/>
              </a:xfrm>
              <a:prstGeom prst="rect">
                <a:avLst/>
              </a:prstGeom>
            </p:spPr>
          </p:pic>
          <p:sp>
            <p:nvSpPr>
              <p:cNvPr id="66" name="object 66"/>
              <p:cNvSpPr/>
              <p:nvPr/>
            </p:nvSpPr>
            <p:spPr>
              <a:xfrm>
                <a:off x="4655819" y="4474464"/>
                <a:ext cx="1550035" cy="1330960"/>
              </a:xfrm>
              <a:custGeom>
                <a:avLst/>
                <a:gdLst/>
                <a:ahLst/>
                <a:cxnLst/>
                <a:rect l="l" t="t" r="r" b="b"/>
                <a:pathLst>
                  <a:path w="1550035" h="1330960">
                    <a:moveTo>
                      <a:pt x="1217294" y="0"/>
                    </a:moveTo>
                    <a:lnTo>
                      <a:pt x="332613" y="0"/>
                    </a:lnTo>
                    <a:lnTo>
                      <a:pt x="0" y="665226"/>
                    </a:lnTo>
                    <a:lnTo>
                      <a:pt x="332613" y="1330452"/>
                    </a:lnTo>
                    <a:lnTo>
                      <a:pt x="1217294" y="1330452"/>
                    </a:lnTo>
                    <a:lnTo>
                      <a:pt x="1549907" y="665226"/>
                    </a:lnTo>
                    <a:lnTo>
                      <a:pt x="1217294" y="0"/>
                    </a:lnTo>
                    <a:close/>
                  </a:path>
                </a:pathLst>
              </a:custGeom>
              <a:solidFill>
                <a:srgbClr val="538235">
                  <a:alpha val="83921"/>
                </a:srgbClr>
              </a:solidFill>
            </p:spPr>
            <p:txBody>
              <a:bodyPr wrap="square" lIns="0" tIns="0" rIns="0" bIns="0" rtlCol="0"/>
              <a:lstStyle/>
              <a:p>
                <a:endParaRPr lang="en-029" sz="1350"/>
              </a:p>
            </p:txBody>
          </p:sp>
          <p:sp>
            <p:nvSpPr>
              <p:cNvPr id="67" name="object 67"/>
              <p:cNvSpPr/>
              <p:nvPr/>
            </p:nvSpPr>
            <p:spPr>
              <a:xfrm>
                <a:off x="4655819" y="4474464"/>
                <a:ext cx="1550035" cy="1330960"/>
              </a:xfrm>
              <a:custGeom>
                <a:avLst/>
                <a:gdLst/>
                <a:ahLst/>
                <a:cxnLst/>
                <a:rect l="l" t="t" r="r" b="b"/>
                <a:pathLst>
                  <a:path w="1550035" h="1330960">
                    <a:moveTo>
                      <a:pt x="0" y="665226"/>
                    </a:moveTo>
                    <a:lnTo>
                      <a:pt x="332613" y="0"/>
                    </a:lnTo>
                    <a:lnTo>
                      <a:pt x="1217294" y="0"/>
                    </a:lnTo>
                    <a:lnTo>
                      <a:pt x="1549907" y="665226"/>
                    </a:lnTo>
                    <a:lnTo>
                      <a:pt x="1217294" y="1330452"/>
                    </a:lnTo>
                    <a:lnTo>
                      <a:pt x="332613" y="1330452"/>
                    </a:lnTo>
                    <a:lnTo>
                      <a:pt x="0" y="665226"/>
                    </a:lnTo>
                    <a:close/>
                  </a:path>
                </a:pathLst>
              </a:custGeom>
              <a:ln w="12192">
                <a:solidFill>
                  <a:srgbClr val="4471C4"/>
                </a:solidFill>
              </a:ln>
            </p:spPr>
            <p:txBody>
              <a:bodyPr wrap="square" lIns="0" tIns="0" rIns="0" bIns="0" rtlCol="0"/>
              <a:lstStyle/>
              <a:p>
                <a:endParaRPr lang="en-029" sz="1350"/>
              </a:p>
            </p:txBody>
          </p:sp>
        </p:grpSp>
        <p:sp>
          <p:nvSpPr>
            <p:cNvPr id="68" name="object 68"/>
            <p:cNvSpPr txBox="1"/>
            <p:nvPr/>
          </p:nvSpPr>
          <p:spPr>
            <a:xfrm>
              <a:off x="3691318" y="4208335"/>
              <a:ext cx="764858" cy="968965"/>
            </a:xfrm>
            <a:prstGeom prst="rect">
              <a:avLst/>
            </a:prstGeom>
          </p:spPr>
          <p:txBody>
            <a:bodyPr vert="horz" wrap="square" lIns="0" tIns="23813" rIns="0" bIns="0" rtlCol="0">
              <a:spAutoFit/>
            </a:bodyPr>
            <a:lstStyle/>
            <a:p>
              <a:pPr marL="9525" marR="3810" indent="-1905" algn="ctr">
                <a:lnSpc>
                  <a:spcPct val="91500"/>
                </a:lnSpc>
                <a:spcBef>
                  <a:spcPts val="188"/>
                </a:spcBef>
              </a:pPr>
              <a:r>
                <a:rPr lang="en-029" sz="1200" spc="-4">
                  <a:solidFill>
                    <a:srgbClr val="FFFFFF"/>
                  </a:solidFill>
                  <a:latin typeface="Calibri"/>
                  <a:cs typeface="Calibri"/>
                </a:rPr>
                <a:t>Companies access the professional profiles they require in a timelier manner.</a:t>
              </a:r>
              <a:endParaRPr lang="en-029" sz="1200">
                <a:latin typeface="Calibri"/>
                <a:cs typeface="Calibri"/>
              </a:endParaRPr>
            </a:p>
          </p:txBody>
        </p:sp>
        <p:grpSp>
          <p:nvGrpSpPr>
            <p:cNvPr id="69" name="object 69"/>
            <p:cNvGrpSpPr/>
            <p:nvPr/>
          </p:nvGrpSpPr>
          <p:grpSpPr>
            <a:xfrm>
              <a:off x="2495169" y="3659886"/>
              <a:ext cx="5366385" cy="1575435"/>
              <a:chOff x="3326891" y="3736847"/>
              <a:chExt cx="7155179" cy="2100580"/>
            </a:xfrm>
          </p:grpSpPr>
          <p:pic>
            <p:nvPicPr>
              <p:cNvPr id="70" name="object 70"/>
              <p:cNvPicPr/>
              <p:nvPr/>
            </p:nvPicPr>
            <p:blipFill>
              <a:blip r:embed="rId9" cstate="print"/>
              <a:stretch>
                <a:fillRect/>
              </a:stretch>
            </p:blipFill>
            <p:spPr>
              <a:xfrm>
                <a:off x="10302239" y="4957571"/>
                <a:ext cx="179831" cy="156971"/>
              </a:xfrm>
              <a:prstGeom prst="rect">
                <a:avLst/>
              </a:prstGeom>
            </p:spPr>
          </p:pic>
          <p:pic>
            <p:nvPicPr>
              <p:cNvPr id="71" name="object 71"/>
              <p:cNvPicPr/>
              <p:nvPr/>
            </p:nvPicPr>
            <p:blipFill>
              <a:blip r:embed="rId15" cstate="print"/>
              <a:stretch>
                <a:fillRect/>
              </a:stretch>
            </p:blipFill>
            <p:spPr>
              <a:xfrm>
                <a:off x="7325867" y="4506467"/>
                <a:ext cx="1549907" cy="1330452"/>
              </a:xfrm>
              <a:prstGeom prst="rect">
                <a:avLst/>
              </a:prstGeom>
            </p:spPr>
          </p:pic>
          <p:sp>
            <p:nvSpPr>
              <p:cNvPr id="72" name="object 72"/>
              <p:cNvSpPr/>
              <p:nvPr/>
            </p:nvSpPr>
            <p:spPr>
              <a:xfrm>
                <a:off x="7325867" y="4506467"/>
                <a:ext cx="1550035" cy="1330960"/>
              </a:xfrm>
              <a:custGeom>
                <a:avLst/>
                <a:gdLst/>
                <a:ahLst/>
                <a:cxnLst/>
                <a:rect l="l" t="t" r="r" b="b"/>
                <a:pathLst>
                  <a:path w="1550034" h="1330960">
                    <a:moveTo>
                      <a:pt x="0" y="665225"/>
                    </a:moveTo>
                    <a:lnTo>
                      <a:pt x="332612" y="0"/>
                    </a:lnTo>
                    <a:lnTo>
                      <a:pt x="1217295" y="0"/>
                    </a:lnTo>
                    <a:lnTo>
                      <a:pt x="1549907" y="665225"/>
                    </a:lnTo>
                    <a:lnTo>
                      <a:pt x="1217295" y="1330451"/>
                    </a:lnTo>
                    <a:lnTo>
                      <a:pt x="332612" y="1330451"/>
                    </a:lnTo>
                    <a:lnTo>
                      <a:pt x="0" y="665225"/>
                    </a:lnTo>
                    <a:close/>
                  </a:path>
                </a:pathLst>
              </a:custGeom>
              <a:ln w="12192">
                <a:solidFill>
                  <a:srgbClr val="4471C4"/>
                </a:solidFill>
              </a:ln>
            </p:spPr>
            <p:txBody>
              <a:bodyPr wrap="square" lIns="0" tIns="0" rIns="0" bIns="0" rtlCol="0"/>
              <a:lstStyle/>
              <a:p>
                <a:endParaRPr lang="en-029" sz="1350"/>
              </a:p>
            </p:txBody>
          </p:sp>
          <p:pic>
            <p:nvPicPr>
              <p:cNvPr id="73" name="object 73"/>
              <p:cNvPicPr/>
              <p:nvPr/>
            </p:nvPicPr>
            <p:blipFill>
              <a:blip r:embed="rId3" cstate="print"/>
              <a:stretch>
                <a:fillRect/>
              </a:stretch>
            </p:blipFill>
            <p:spPr>
              <a:xfrm>
                <a:off x="9651491" y="5323331"/>
                <a:ext cx="179831" cy="155448"/>
              </a:xfrm>
              <a:prstGeom prst="rect">
                <a:avLst/>
              </a:prstGeom>
            </p:spPr>
          </p:pic>
          <p:sp>
            <p:nvSpPr>
              <p:cNvPr id="74" name="object 74"/>
              <p:cNvSpPr/>
              <p:nvPr/>
            </p:nvSpPr>
            <p:spPr>
              <a:xfrm>
                <a:off x="3326891" y="3736847"/>
                <a:ext cx="1550035" cy="1330960"/>
              </a:xfrm>
              <a:custGeom>
                <a:avLst/>
                <a:gdLst/>
                <a:ahLst/>
                <a:cxnLst/>
                <a:rect l="l" t="t" r="r" b="b"/>
                <a:pathLst>
                  <a:path w="1550035" h="1330960">
                    <a:moveTo>
                      <a:pt x="1217295" y="0"/>
                    </a:moveTo>
                    <a:lnTo>
                      <a:pt x="332613" y="0"/>
                    </a:lnTo>
                    <a:lnTo>
                      <a:pt x="0" y="665226"/>
                    </a:lnTo>
                    <a:lnTo>
                      <a:pt x="332613" y="1330452"/>
                    </a:lnTo>
                    <a:lnTo>
                      <a:pt x="1217295" y="1330452"/>
                    </a:lnTo>
                    <a:lnTo>
                      <a:pt x="1549908" y="665226"/>
                    </a:lnTo>
                    <a:lnTo>
                      <a:pt x="1217295" y="0"/>
                    </a:lnTo>
                    <a:close/>
                  </a:path>
                </a:pathLst>
              </a:custGeom>
              <a:solidFill>
                <a:srgbClr val="538235">
                  <a:alpha val="83921"/>
                </a:srgbClr>
              </a:solidFill>
            </p:spPr>
            <p:txBody>
              <a:bodyPr wrap="square" lIns="0" tIns="0" rIns="0" bIns="0" rtlCol="0"/>
              <a:lstStyle/>
              <a:p>
                <a:endParaRPr lang="en-029" sz="1350"/>
              </a:p>
            </p:txBody>
          </p:sp>
          <p:sp>
            <p:nvSpPr>
              <p:cNvPr id="75" name="object 75"/>
              <p:cNvSpPr/>
              <p:nvPr/>
            </p:nvSpPr>
            <p:spPr>
              <a:xfrm>
                <a:off x="3326891" y="3736847"/>
                <a:ext cx="1550035" cy="1330960"/>
              </a:xfrm>
              <a:custGeom>
                <a:avLst/>
                <a:gdLst/>
                <a:ahLst/>
                <a:cxnLst/>
                <a:rect l="l" t="t" r="r" b="b"/>
                <a:pathLst>
                  <a:path w="1550035" h="1330960">
                    <a:moveTo>
                      <a:pt x="0" y="665226"/>
                    </a:moveTo>
                    <a:lnTo>
                      <a:pt x="332613" y="0"/>
                    </a:lnTo>
                    <a:lnTo>
                      <a:pt x="1217295" y="0"/>
                    </a:lnTo>
                    <a:lnTo>
                      <a:pt x="1549908" y="665226"/>
                    </a:lnTo>
                    <a:lnTo>
                      <a:pt x="1217295" y="1330452"/>
                    </a:lnTo>
                    <a:lnTo>
                      <a:pt x="332613" y="1330452"/>
                    </a:lnTo>
                    <a:lnTo>
                      <a:pt x="0" y="665226"/>
                    </a:lnTo>
                    <a:close/>
                  </a:path>
                </a:pathLst>
              </a:custGeom>
              <a:ln w="12192">
                <a:solidFill>
                  <a:srgbClr val="4471C4"/>
                </a:solidFill>
              </a:ln>
            </p:spPr>
            <p:txBody>
              <a:bodyPr wrap="square" lIns="0" tIns="0" rIns="0" bIns="0" rtlCol="0"/>
              <a:lstStyle/>
              <a:p>
                <a:endParaRPr lang="en-029" sz="1350"/>
              </a:p>
            </p:txBody>
          </p:sp>
        </p:grpSp>
        <p:sp>
          <p:nvSpPr>
            <p:cNvPr id="81" name="object 81"/>
            <p:cNvSpPr txBox="1"/>
            <p:nvPr/>
          </p:nvSpPr>
          <p:spPr>
            <a:xfrm>
              <a:off x="2780253" y="3802889"/>
              <a:ext cx="707708" cy="697603"/>
            </a:xfrm>
            <a:prstGeom prst="rect">
              <a:avLst/>
            </a:prstGeom>
          </p:spPr>
          <p:txBody>
            <a:bodyPr vert="horz" wrap="square" lIns="0" tIns="23813" rIns="0" bIns="0" rtlCol="0">
              <a:spAutoFit/>
            </a:bodyPr>
            <a:lstStyle/>
            <a:p>
              <a:pPr marL="9525" marR="3810" indent="-476" algn="ctr">
                <a:lnSpc>
                  <a:spcPct val="91500"/>
                </a:lnSpc>
                <a:spcBef>
                  <a:spcPts val="188"/>
                </a:spcBef>
              </a:pPr>
              <a:r>
                <a:rPr lang="en-029" sz="1200" spc="-8">
                  <a:solidFill>
                    <a:srgbClr val="FFFFFF"/>
                  </a:solidFill>
                  <a:latin typeface="Calibri"/>
                  <a:cs typeface="Calibri"/>
                </a:rPr>
                <a:t>Productive sector participates in training processes.</a:t>
              </a:r>
              <a:endParaRPr lang="en-029" sz="1200">
                <a:latin typeface="Calibri"/>
                <a:cs typeface="Calibri"/>
              </a:endParaRPr>
            </a:p>
          </p:txBody>
        </p:sp>
        <p:grpSp>
          <p:nvGrpSpPr>
            <p:cNvPr id="82" name="object 82"/>
            <p:cNvGrpSpPr/>
            <p:nvPr/>
          </p:nvGrpSpPr>
          <p:grpSpPr>
            <a:xfrm>
              <a:off x="6494335" y="2547747"/>
              <a:ext cx="1465898" cy="2137886"/>
              <a:chOff x="8659114" y="2253995"/>
              <a:chExt cx="1954530" cy="2850515"/>
            </a:xfrm>
          </p:grpSpPr>
          <p:pic>
            <p:nvPicPr>
              <p:cNvPr id="83" name="object 83"/>
              <p:cNvPicPr/>
              <p:nvPr/>
            </p:nvPicPr>
            <p:blipFill>
              <a:blip r:embed="rId3" cstate="print"/>
              <a:stretch>
                <a:fillRect/>
              </a:stretch>
            </p:blipFill>
            <p:spPr>
              <a:xfrm>
                <a:off x="10433304" y="3265931"/>
                <a:ext cx="179831" cy="155447"/>
              </a:xfrm>
              <a:prstGeom prst="rect">
                <a:avLst/>
              </a:prstGeom>
            </p:spPr>
          </p:pic>
          <p:pic>
            <p:nvPicPr>
              <p:cNvPr id="84" name="object 84"/>
              <p:cNvPicPr/>
              <p:nvPr/>
            </p:nvPicPr>
            <p:blipFill>
              <a:blip r:embed="rId16" cstate="print"/>
              <a:stretch>
                <a:fillRect/>
              </a:stretch>
            </p:blipFill>
            <p:spPr>
              <a:xfrm>
                <a:off x="8665464" y="2304287"/>
                <a:ext cx="1549907" cy="1331976"/>
              </a:xfrm>
              <a:prstGeom prst="rect">
                <a:avLst/>
              </a:prstGeom>
            </p:spPr>
          </p:pic>
          <p:sp>
            <p:nvSpPr>
              <p:cNvPr id="85" name="object 85"/>
              <p:cNvSpPr/>
              <p:nvPr/>
            </p:nvSpPr>
            <p:spPr>
              <a:xfrm>
                <a:off x="8665464" y="2304287"/>
                <a:ext cx="1550035" cy="1332230"/>
              </a:xfrm>
              <a:custGeom>
                <a:avLst/>
                <a:gdLst/>
                <a:ahLst/>
                <a:cxnLst/>
                <a:rect l="l" t="t" r="r" b="b"/>
                <a:pathLst>
                  <a:path w="1550034" h="1332229">
                    <a:moveTo>
                      <a:pt x="0" y="665988"/>
                    </a:moveTo>
                    <a:lnTo>
                      <a:pt x="332993" y="0"/>
                    </a:lnTo>
                    <a:lnTo>
                      <a:pt x="1216913" y="0"/>
                    </a:lnTo>
                    <a:lnTo>
                      <a:pt x="1549907" y="665988"/>
                    </a:lnTo>
                    <a:lnTo>
                      <a:pt x="1216913" y="1331976"/>
                    </a:lnTo>
                    <a:lnTo>
                      <a:pt x="332993" y="1331976"/>
                    </a:lnTo>
                    <a:lnTo>
                      <a:pt x="0" y="665988"/>
                    </a:lnTo>
                    <a:close/>
                  </a:path>
                </a:pathLst>
              </a:custGeom>
              <a:ln w="12192">
                <a:solidFill>
                  <a:srgbClr val="4471C4"/>
                </a:solidFill>
              </a:ln>
            </p:spPr>
            <p:txBody>
              <a:bodyPr wrap="square" lIns="0" tIns="0" rIns="0" bIns="0" rtlCol="0"/>
              <a:lstStyle/>
              <a:p>
                <a:endParaRPr lang="en-029" sz="1350"/>
              </a:p>
            </p:txBody>
          </p:sp>
          <p:pic>
            <p:nvPicPr>
              <p:cNvPr id="86" name="object 86"/>
              <p:cNvPicPr/>
              <p:nvPr/>
            </p:nvPicPr>
            <p:blipFill>
              <a:blip r:embed="rId17" cstate="print"/>
              <a:stretch>
                <a:fillRect/>
              </a:stretch>
            </p:blipFill>
            <p:spPr>
              <a:xfrm>
                <a:off x="10160508" y="2253995"/>
                <a:ext cx="181356" cy="156971"/>
              </a:xfrm>
              <a:prstGeom prst="rect">
                <a:avLst/>
              </a:prstGeom>
            </p:spPr>
          </p:pic>
          <p:sp>
            <p:nvSpPr>
              <p:cNvPr id="87" name="object 87"/>
              <p:cNvSpPr/>
              <p:nvPr/>
            </p:nvSpPr>
            <p:spPr>
              <a:xfrm>
                <a:off x="8682228" y="3765803"/>
                <a:ext cx="1550035" cy="1332230"/>
              </a:xfrm>
              <a:custGeom>
                <a:avLst/>
                <a:gdLst/>
                <a:ahLst/>
                <a:cxnLst/>
                <a:rect l="l" t="t" r="r" b="b"/>
                <a:pathLst>
                  <a:path w="1550034" h="1332229">
                    <a:moveTo>
                      <a:pt x="1216914" y="0"/>
                    </a:moveTo>
                    <a:lnTo>
                      <a:pt x="332994" y="0"/>
                    </a:lnTo>
                    <a:lnTo>
                      <a:pt x="0" y="665988"/>
                    </a:lnTo>
                    <a:lnTo>
                      <a:pt x="332994" y="1331976"/>
                    </a:lnTo>
                    <a:lnTo>
                      <a:pt x="1216914" y="1331976"/>
                    </a:lnTo>
                    <a:lnTo>
                      <a:pt x="1549907" y="665988"/>
                    </a:lnTo>
                    <a:lnTo>
                      <a:pt x="1216914" y="0"/>
                    </a:lnTo>
                    <a:close/>
                  </a:path>
                </a:pathLst>
              </a:custGeom>
              <a:solidFill>
                <a:srgbClr val="7E5583">
                  <a:alpha val="72155"/>
                </a:srgbClr>
              </a:solidFill>
            </p:spPr>
            <p:txBody>
              <a:bodyPr wrap="square" lIns="0" tIns="0" rIns="0" bIns="0" rtlCol="0"/>
              <a:lstStyle/>
              <a:p>
                <a:endParaRPr lang="en-029" sz="1350"/>
              </a:p>
            </p:txBody>
          </p:sp>
          <p:sp>
            <p:nvSpPr>
              <p:cNvPr id="88" name="object 88"/>
              <p:cNvSpPr/>
              <p:nvPr/>
            </p:nvSpPr>
            <p:spPr>
              <a:xfrm>
                <a:off x="8682228" y="3765803"/>
                <a:ext cx="1550035" cy="1332230"/>
              </a:xfrm>
              <a:custGeom>
                <a:avLst/>
                <a:gdLst/>
                <a:ahLst/>
                <a:cxnLst/>
                <a:rect l="l" t="t" r="r" b="b"/>
                <a:pathLst>
                  <a:path w="1550034" h="1332229">
                    <a:moveTo>
                      <a:pt x="0" y="665988"/>
                    </a:moveTo>
                    <a:lnTo>
                      <a:pt x="332994" y="0"/>
                    </a:lnTo>
                    <a:lnTo>
                      <a:pt x="1216914" y="0"/>
                    </a:lnTo>
                    <a:lnTo>
                      <a:pt x="1549907" y="665988"/>
                    </a:lnTo>
                    <a:lnTo>
                      <a:pt x="1216914" y="1331976"/>
                    </a:lnTo>
                    <a:lnTo>
                      <a:pt x="332994" y="1331976"/>
                    </a:lnTo>
                    <a:lnTo>
                      <a:pt x="0" y="665988"/>
                    </a:lnTo>
                    <a:close/>
                  </a:path>
                </a:pathLst>
              </a:custGeom>
              <a:ln w="12192">
                <a:solidFill>
                  <a:srgbClr val="4471C4"/>
                </a:solidFill>
              </a:ln>
            </p:spPr>
            <p:txBody>
              <a:bodyPr wrap="square" lIns="0" tIns="0" rIns="0" bIns="0" rtlCol="0"/>
              <a:lstStyle/>
              <a:p>
                <a:endParaRPr lang="en-029" sz="1350"/>
              </a:p>
            </p:txBody>
          </p:sp>
        </p:grpSp>
        <p:sp>
          <p:nvSpPr>
            <p:cNvPr id="89" name="object 89"/>
            <p:cNvSpPr txBox="1"/>
            <p:nvPr/>
          </p:nvSpPr>
          <p:spPr>
            <a:xfrm>
              <a:off x="6711125" y="3834574"/>
              <a:ext cx="763905" cy="561923"/>
            </a:xfrm>
            <a:prstGeom prst="rect">
              <a:avLst/>
            </a:prstGeom>
          </p:spPr>
          <p:txBody>
            <a:bodyPr vert="horz" wrap="square" lIns="0" tIns="23813" rIns="0" bIns="0" rtlCol="0">
              <a:spAutoFit/>
            </a:bodyPr>
            <a:lstStyle/>
            <a:p>
              <a:pPr marL="9525" marR="3810" algn="ctr">
                <a:lnSpc>
                  <a:spcPct val="91600"/>
                </a:lnSpc>
                <a:spcBef>
                  <a:spcPts val="188"/>
                </a:spcBef>
              </a:pPr>
              <a:r>
                <a:rPr lang="en-029" sz="1200" spc="-8">
                  <a:solidFill>
                    <a:srgbClr val="FFFFFF"/>
                  </a:solidFill>
                  <a:latin typeface="Calibri"/>
                  <a:cs typeface="Calibri"/>
                </a:rPr>
                <a:t>Facilitates adaptation to changing contexts.</a:t>
              </a:r>
              <a:endParaRPr lang="en-029" sz="1200">
                <a:latin typeface="Calibri"/>
                <a:cs typeface="Calibri"/>
              </a:endParaRPr>
            </a:p>
          </p:txBody>
        </p:sp>
        <p:grpSp>
          <p:nvGrpSpPr>
            <p:cNvPr id="90" name="object 90"/>
            <p:cNvGrpSpPr/>
            <p:nvPr/>
          </p:nvGrpSpPr>
          <p:grpSpPr>
            <a:xfrm>
              <a:off x="507491" y="3658742"/>
              <a:ext cx="2743200" cy="1585341"/>
              <a:chOff x="676655" y="3735323"/>
              <a:chExt cx="3657600" cy="2113788"/>
            </a:xfrm>
          </p:grpSpPr>
          <p:pic>
            <p:nvPicPr>
              <p:cNvPr id="91" name="object 91"/>
              <p:cNvPicPr/>
              <p:nvPr/>
            </p:nvPicPr>
            <p:blipFill>
              <a:blip r:embed="rId18" cstate="print"/>
              <a:stretch>
                <a:fillRect/>
              </a:stretch>
            </p:blipFill>
            <p:spPr>
              <a:xfrm>
                <a:off x="4152900" y="5388863"/>
                <a:ext cx="181355" cy="155448"/>
              </a:xfrm>
              <a:prstGeom prst="rect">
                <a:avLst/>
              </a:prstGeom>
            </p:spPr>
          </p:pic>
          <p:sp>
            <p:nvSpPr>
              <p:cNvPr id="92" name="object 92"/>
              <p:cNvSpPr/>
              <p:nvPr/>
            </p:nvSpPr>
            <p:spPr>
              <a:xfrm>
                <a:off x="676655" y="3747515"/>
                <a:ext cx="1550035" cy="1330960"/>
              </a:xfrm>
              <a:custGeom>
                <a:avLst/>
                <a:gdLst/>
                <a:ahLst/>
                <a:cxnLst/>
                <a:rect l="l" t="t" r="r" b="b"/>
                <a:pathLst>
                  <a:path w="1550035" h="1330960">
                    <a:moveTo>
                      <a:pt x="1217295" y="0"/>
                    </a:moveTo>
                    <a:lnTo>
                      <a:pt x="332613" y="0"/>
                    </a:lnTo>
                    <a:lnTo>
                      <a:pt x="0" y="665225"/>
                    </a:lnTo>
                    <a:lnTo>
                      <a:pt x="332613" y="1330451"/>
                    </a:lnTo>
                    <a:lnTo>
                      <a:pt x="1217295" y="1330451"/>
                    </a:lnTo>
                    <a:lnTo>
                      <a:pt x="1549908" y="665225"/>
                    </a:lnTo>
                    <a:lnTo>
                      <a:pt x="1217295" y="0"/>
                    </a:lnTo>
                    <a:close/>
                  </a:path>
                </a:pathLst>
              </a:custGeom>
              <a:solidFill>
                <a:srgbClr val="FFFFFF">
                  <a:alpha val="90194"/>
                </a:srgbClr>
              </a:solidFill>
            </p:spPr>
            <p:txBody>
              <a:bodyPr wrap="square" lIns="0" tIns="0" rIns="0" bIns="0" rtlCol="0"/>
              <a:lstStyle/>
              <a:p>
                <a:endParaRPr lang="en-029" sz="1350"/>
              </a:p>
            </p:txBody>
          </p:sp>
          <p:sp>
            <p:nvSpPr>
              <p:cNvPr id="93" name="object 93"/>
              <p:cNvSpPr/>
              <p:nvPr/>
            </p:nvSpPr>
            <p:spPr>
              <a:xfrm>
                <a:off x="676655" y="3747515"/>
                <a:ext cx="1550035" cy="1330960"/>
              </a:xfrm>
              <a:custGeom>
                <a:avLst/>
                <a:gdLst/>
                <a:ahLst/>
                <a:cxnLst/>
                <a:rect l="l" t="t" r="r" b="b"/>
                <a:pathLst>
                  <a:path w="1550035" h="1330960">
                    <a:moveTo>
                      <a:pt x="0" y="665225"/>
                    </a:moveTo>
                    <a:lnTo>
                      <a:pt x="332613" y="0"/>
                    </a:lnTo>
                    <a:lnTo>
                      <a:pt x="1217295" y="0"/>
                    </a:lnTo>
                    <a:lnTo>
                      <a:pt x="1549908" y="665225"/>
                    </a:lnTo>
                    <a:lnTo>
                      <a:pt x="1217295" y="1330451"/>
                    </a:lnTo>
                    <a:lnTo>
                      <a:pt x="332613" y="1330451"/>
                    </a:lnTo>
                    <a:lnTo>
                      <a:pt x="0" y="665225"/>
                    </a:lnTo>
                    <a:close/>
                  </a:path>
                </a:pathLst>
              </a:custGeom>
              <a:ln w="12192">
                <a:solidFill>
                  <a:srgbClr val="4471C4"/>
                </a:solidFill>
              </a:ln>
            </p:spPr>
            <p:txBody>
              <a:bodyPr wrap="square" lIns="0" tIns="0" rIns="0" bIns="0" rtlCol="0"/>
              <a:lstStyle/>
              <a:p>
                <a:endParaRPr lang="en-029" sz="1350"/>
              </a:p>
            </p:txBody>
          </p:sp>
          <p:pic>
            <p:nvPicPr>
              <p:cNvPr id="94" name="object 94"/>
              <p:cNvPicPr/>
              <p:nvPr/>
            </p:nvPicPr>
            <p:blipFill>
              <a:blip r:embed="rId8" cstate="print"/>
              <a:stretch>
                <a:fillRect/>
              </a:stretch>
            </p:blipFill>
            <p:spPr>
              <a:xfrm>
                <a:off x="4082796" y="5692139"/>
                <a:ext cx="181355" cy="156972"/>
              </a:xfrm>
              <a:prstGeom prst="rect">
                <a:avLst/>
              </a:prstGeom>
            </p:spPr>
          </p:pic>
          <p:sp>
            <p:nvSpPr>
              <p:cNvPr id="95" name="object 95"/>
              <p:cNvSpPr/>
              <p:nvPr/>
            </p:nvSpPr>
            <p:spPr>
              <a:xfrm>
                <a:off x="681227" y="3735323"/>
                <a:ext cx="1551940" cy="1332230"/>
              </a:xfrm>
              <a:custGeom>
                <a:avLst/>
                <a:gdLst/>
                <a:ahLst/>
                <a:cxnLst/>
                <a:rect l="l" t="t" r="r" b="b"/>
                <a:pathLst>
                  <a:path w="1551939" h="1332229">
                    <a:moveTo>
                      <a:pt x="1218438" y="0"/>
                    </a:moveTo>
                    <a:lnTo>
                      <a:pt x="332994" y="0"/>
                    </a:lnTo>
                    <a:lnTo>
                      <a:pt x="0" y="665988"/>
                    </a:lnTo>
                    <a:lnTo>
                      <a:pt x="332994" y="1331976"/>
                    </a:lnTo>
                    <a:lnTo>
                      <a:pt x="1218438" y="1331976"/>
                    </a:lnTo>
                    <a:lnTo>
                      <a:pt x="1551432" y="665988"/>
                    </a:lnTo>
                    <a:lnTo>
                      <a:pt x="1218438" y="0"/>
                    </a:lnTo>
                    <a:close/>
                  </a:path>
                </a:pathLst>
              </a:custGeom>
              <a:solidFill>
                <a:srgbClr val="EC7C30">
                  <a:alpha val="72155"/>
                </a:srgbClr>
              </a:solidFill>
            </p:spPr>
            <p:txBody>
              <a:bodyPr wrap="square" lIns="0" tIns="0" rIns="0" bIns="0" rtlCol="0"/>
              <a:lstStyle/>
              <a:p>
                <a:endParaRPr lang="en-029" sz="1350"/>
              </a:p>
            </p:txBody>
          </p:sp>
          <p:sp>
            <p:nvSpPr>
              <p:cNvPr id="96" name="object 96"/>
              <p:cNvSpPr/>
              <p:nvPr/>
            </p:nvSpPr>
            <p:spPr>
              <a:xfrm>
                <a:off x="681227" y="3735323"/>
                <a:ext cx="1551940" cy="1332230"/>
              </a:xfrm>
              <a:custGeom>
                <a:avLst/>
                <a:gdLst/>
                <a:ahLst/>
                <a:cxnLst/>
                <a:rect l="l" t="t" r="r" b="b"/>
                <a:pathLst>
                  <a:path w="1551939" h="1332229">
                    <a:moveTo>
                      <a:pt x="0" y="665988"/>
                    </a:moveTo>
                    <a:lnTo>
                      <a:pt x="332994" y="0"/>
                    </a:lnTo>
                    <a:lnTo>
                      <a:pt x="1218438" y="0"/>
                    </a:lnTo>
                    <a:lnTo>
                      <a:pt x="1551432" y="665988"/>
                    </a:lnTo>
                    <a:lnTo>
                      <a:pt x="1218438" y="1331976"/>
                    </a:lnTo>
                    <a:lnTo>
                      <a:pt x="332994" y="1331976"/>
                    </a:lnTo>
                    <a:lnTo>
                      <a:pt x="0" y="665988"/>
                    </a:lnTo>
                    <a:close/>
                  </a:path>
                </a:pathLst>
              </a:custGeom>
              <a:ln w="12192">
                <a:solidFill>
                  <a:srgbClr val="4471C4"/>
                </a:solidFill>
              </a:ln>
            </p:spPr>
            <p:txBody>
              <a:bodyPr wrap="square" lIns="0" tIns="0" rIns="0" bIns="0" rtlCol="0"/>
              <a:lstStyle/>
              <a:p>
                <a:endParaRPr lang="en-029" sz="1350"/>
              </a:p>
            </p:txBody>
          </p:sp>
        </p:grpSp>
        <p:sp>
          <p:nvSpPr>
            <p:cNvPr id="102" name="object 102"/>
            <p:cNvSpPr txBox="1"/>
            <p:nvPr/>
          </p:nvSpPr>
          <p:spPr>
            <a:xfrm>
              <a:off x="704753" y="3790190"/>
              <a:ext cx="732949" cy="697987"/>
            </a:xfrm>
            <a:prstGeom prst="rect">
              <a:avLst/>
            </a:prstGeom>
          </p:spPr>
          <p:txBody>
            <a:bodyPr vert="horz" wrap="square" lIns="0" tIns="24288" rIns="0" bIns="0" rtlCol="0">
              <a:spAutoFit/>
            </a:bodyPr>
            <a:lstStyle/>
            <a:p>
              <a:pPr marL="9525" marR="3810" indent="953" algn="ctr">
                <a:lnSpc>
                  <a:spcPct val="91600"/>
                </a:lnSpc>
                <a:spcBef>
                  <a:spcPts val="191"/>
                </a:spcBef>
              </a:pPr>
              <a:r>
                <a:rPr lang="en-029" sz="1200" spc="-4">
                  <a:solidFill>
                    <a:srgbClr val="FFFFFF"/>
                  </a:solidFill>
                  <a:latin typeface="Calibri"/>
                  <a:cs typeface="Calibri"/>
                </a:rPr>
                <a:t>The system recognizes the trajectory of people.</a:t>
              </a:r>
              <a:endParaRPr lang="en-029" sz="1200">
                <a:latin typeface="Calibri"/>
                <a:cs typeface="Calibri"/>
              </a:endParaRPr>
            </a:p>
          </p:txBody>
        </p:sp>
        <p:grpSp>
          <p:nvGrpSpPr>
            <p:cNvPr id="103" name="object 103"/>
            <p:cNvGrpSpPr/>
            <p:nvPr/>
          </p:nvGrpSpPr>
          <p:grpSpPr>
            <a:xfrm>
              <a:off x="3481577" y="3107737"/>
              <a:ext cx="2177415" cy="2793573"/>
              <a:chOff x="4642103" y="3000649"/>
              <a:chExt cx="2903220" cy="3724763"/>
            </a:xfrm>
          </p:grpSpPr>
          <p:pic>
            <p:nvPicPr>
              <p:cNvPr id="104" name="object 104"/>
              <p:cNvPicPr/>
              <p:nvPr/>
            </p:nvPicPr>
            <p:blipFill>
              <a:blip r:embed="rId19" cstate="print"/>
              <a:stretch>
                <a:fillRect/>
              </a:stretch>
            </p:blipFill>
            <p:spPr>
              <a:xfrm>
                <a:off x="7353299" y="6557772"/>
                <a:ext cx="192024" cy="167640"/>
              </a:xfrm>
              <a:prstGeom prst="rect">
                <a:avLst/>
              </a:prstGeom>
            </p:spPr>
          </p:pic>
          <p:pic>
            <p:nvPicPr>
              <p:cNvPr id="105" name="object 105"/>
              <p:cNvPicPr/>
              <p:nvPr/>
            </p:nvPicPr>
            <p:blipFill>
              <a:blip r:embed="rId20" cstate="print"/>
              <a:stretch>
                <a:fillRect/>
              </a:stretch>
            </p:blipFill>
            <p:spPr>
              <a:xfrm>
                <a:off x="5987795" y="5233416"/>
                <a:ext cx="1551431" cy="1331976"/>
              </a:xfrm>
              <a:prstGeom prst="rect">
                <a:avLst/>
              </a:prstGeom>
            </p:spPr>
          </p:pic>
          <p:sp>
            <p:nvSpPr>
              <p:cNvPr id="106" name="object 106"/>
              <p:cNvSpPr/>
              <p:nvPr/>
            </p:nvSpPr>
            <p:spPr>
              <a:xfrm>
                <a:off x="5987795" y="5233416"/>
                <a:ext cx="1551940" cy="1332230"/>
              </a:xfrm>
              <a:custGeom>
                <a:avLst/>
                <a:gdLst/>
                <a:ahLst/>
                <a:cxnLst/>
                <a:rect l="l" t="t" r="r" b="b"/>
                <a:pathLst>
                  <a:path w="1551940" h="1332229">
                    <a:moveTo>
                      <a:pt x="0" y="665988"/>
                    </a:moveTo>
                    <a:lnTo>
                      <a:pt x="332993" y="0"/>
                    </a:lnTo>
                    <a:lnTo>
                      <a:pt x="1218437" y="0"/>
                    </a:lnTo>
                    <a:lnTo>
                      <a:pt x="1551431" y="665988"/>
                    </a:lnTo>
                    <a:lnTo>
                      <a:pt x="1218437" y="1331976"/>
                    </a:lnTo>
                    <a:lnTo>
                      <a:pt x="332993" y="1331976"/>
                    </a:lnTo>
                    <a:lnTo>
                      <a:pt x="0" y="665988"/>
                    </a:lnTo>
                    <a:close/>
                  </a:path>
                </a:pathLst>
              </a:custGeom>
              <a:ln w="12191">
                <a:solidFill>
                  <a:srgbClr val="4471C4"/>
                </a:solidFill>
              </a:ln>
            </p:spPr>
            <p:txBody>
              <a:bodyPr wrap="square" lIns="0" tIns="0" rIns="0" bIns="0" rtlCol="0"/>
              <a:lstStyle/>
              <a:p>
                <a:endParaRPr lang="en-029" sz="1350"/>
              </a:p>
            </p:txBody>
          </p:sp>
          <p:pic>
            <p:nvPicPr>
              <p:cNvPr id="107" name="object 107"/>
              <p:cNvPicPr/>
              <p:nvPr/>
            </p:nvPicPr>
            <p:blipFill>
              <a:blip r:embed="rId21" cstate="print"/>
              <a:stretch>
                <a:fillRect/>
              </a:stretch>
            </p:blipFill>
            <p:spPr>
              <a:xfrm>
                <a:off x="7048499" y="6379463"/>
                <a:ext cx="193548" cy="167640"/>
              </a:xfrm>
              <a:prstGeom prst="rect">
                <a:avLst/>
              </a:prstGeom>
            </p:spPr>
          </p:pic>
          <p:sp>
            <p:nvSpPr>
              <p:cNvPr id="108" name="object 108"/>
              <p:cNvSpPr/>
              <p:nvPr/>
            </p:nvSpPr>
            <p:spPr>
              <a:xfrm>
                <a:off x="4655820" y="3000649"/>
                <a:ext cx="1550036" cy="1330960"/>
              </a:xfrm>
              <a:custGeom>
                <a:avLst/>
                <a:gdLst/>
                <a:ahLst/>
                <a:cxnLst/>
                <a:rect l="l" t="t" r="r" b="b"/>
                <a:pathLst>
                  <a:path w="1550035" h="1330960">
                    <a:moveTo>
                      <a:pt x="1217295" y="0"/>
                    </a:moveTo>
                    <a:lnTo>
                      <a:pt x="332613" y="0"/>
                    </a:lnTo>
                    <a:lnTo>
                      <a:pt x="0" y="665226"/>
                    </a:lnTo>
                    <a:lnTo>
                      <a:pt x="332613" y="1330452"/>
                    </a:lnTo>
                    <a:lnTo>
                      <a:pt x="1217295" y="1330452"/>
                    </a:lnTo>
                    <a:lnTo>
                      <a:pt x="1549908" y="665226"/>
                    </a:lnTo>
                    <a:lnTo>
                      <a:pt x="1217295" y="0"/>
                    </a:lnTo>
                    <a:close/>
                  </a:path>
                </a:pathLst>
              </a:custGeom>
              <a:solidFill>
                <a:srgbClr val="538235">
                  <a:alpha val="83921"/>
                </a:srgbClr>
              </a:solidFill>
            </p:spPr>
            <p:txBody>
              <a:bodyPr wrap="square" lIns="0" tIns="0" rIns="0" bIns="0" rtlCol="0"/>
              <a:lstStyle/>
              <a:p>
                <a:endParaRPr lang="en-029" sz="1350"/>
              </a:p>
            </p:txBody>
          </p:sp>
          <p:sp>
            <p:nvSpPr>
              <p:cNvPr id="109" name="object 109"/>
              <p:cNvSpPr/>
              <p:nvPr/>
            </p:nvSpPr>
            <p:spPr>
              <a:xfrm>
                <a:off x="4642103" y="3044951"/>
                <a:ext cx="1550035" cy="1330960"/>
              </a:xfrm>
              <a:custGeom>
                <a:avLst/>
                <a:gdLst/>
                <a:ahLst/>
                <a:cxnLst/>
                <a:rect l="l" t="t" r="r" b="b"/>
                <a:pathLst>
                  <a:path w="1550035" h="1330960">
                    <a:moveTo>
                      <a:pt x="0" y="665226"/>
                    </a:moveTo>
                    <a:lnTo>
                      <a:pt x="332613" y="0"/>
                    </a:lnTo>
                    <a:lnTo>
                      <a:pt x="1217295" y="0"/>
                    </a:lnTo>
                    <a:lnTo>
                      <a:pt x="1549908" y="665226"/>
                    </a:lnTo>
                    <a:lnTo>
                      <a:pt x="1217295" y="1330452"/>
                    </a:lnTo>
                    <a:lnTo>
                      <a:pt x="332613" y="1330452"/>
                    </a:lnTo>
                    <a:lnTo>
                      <a:pt x="0" y="665226"/>
                    </a:lnTo>
                    <a:close/>
                  </a:path>
                </a:pathLst>
              </a:custGeom>
              <a:ln w="12191">
                <a:solidFill>
                  <a:srgbClr val="4471C4"/>
                </a:solidFill>
              </a:ln>
            </p:spPr>
            <p:txBody>
              <a:bodyPr wrap="square" lIns="0" tIns="0" rIns="0" bIns="0" rtlCol="0"/>
              <a:lstStyle/>
              <a:p>
                <a:endParaRPr lang="en-029" sz="1350"/>
              </a:p>
            </p:txBody>
          </p:sp>
        </p:grpSp>
        <p:sp>
          <p:nvSpPr>
            <p:cNvPr id="110" name="object 110"/>
            <p:cNvSpPr txBox="1"/>
            <p:nvPr/>
          </p:nvSpPr>
          <p:spPr>
            <a:xfrm>
              <a:off x="3662269" y="3221718"/>
              <a:ext cx="798671" cy="697218"/>
            </a:xfrm>
            <a:prstGeom prst="rect">
              <a:avLst/>
            </a:prstGeom>
          </p:spPr>
          <p:txBody>
            <a:bodyPr vert="horz" wrap="square" lIns="0" tIns="23336" rIns="0" bIns="0" rtlCol="0">
              <a:spAutoFit/>
            </a:bodyPr>
            <a:lstStyle/>
            <a:p>
              <a:pPr marL="9525" marR="3810" algn="ctr">
                <a:lnSpc>
                  <a:spcPct val="91600"/>
                </a:lnSpc>
                <a:spcBef>
                  <a:spcPts val="184"/>
                </a:spcBef>
              </a:pPr>
              <a:r>
                <a:rPr lang="en-029" sz="1200" spc="-4" dirty="0">
                  <a:solidFill>
                    <a:srgbClr val="FFFFFF"/>
                  </a:solidFill>
                  <a:latin typeface="Calibri"/>
                  <a:cs typeface="Calibri"/>
                </a:rPr>
                <a:t>Companies can trust that people have the skills/ competences</a:t>
              </a:r>
              <a:endParaRPr lang="en-029" sz="1200" dirty="0">
                <a:latin typeface="Calibri"/>
                <a:cs typeface="Calibri"/>
              </a:endParaRPr>
            </a:p>
          </p:txBody>
        </p:sp>
        <p:grpSp>
          <p:nvGrpSpPr>
            <p:cNvPr id="111" name="object 111"/>
            <p:cNvGrpSpPr/>
            <p:nvPr/>
          </p:nvGrpSpPr>
          <p:grpSpPr>
            <a:xfrm>
              <a:off x="7447787" y="4257675"/>
              <a:ext cx="970598" cy="1096328"/>
              <a:chOff x="9930383" y="4533900"/>
              <a:chExt cx="1294130" cy="1461770"/>
            </a:xfrm>
          </p:grpSpPr>
          <p:pic>
            <p:nvPicPr>
              <p:cNvPr id="112" name="object 112"/>
              <p:cNvPicPr/>
              <p:nvPr/>
            </p:nvPicPr>
            <p:blipFill>
              <a:blip r:embed="rId22" cstate="print"/>
              <a:stretch>
                <a:fillRect/>
              </a:stretch>
            </p:blipFill>
            <p:spPr>
              <a:xfrm>
                <a:off x="10008107" y="5827775"/>
                <a:ext cx="192024" cy="167640"/>
              </a:xfrm>
              <a:prstGeom prst="rect">
                <a:avLst/>
              </a:prstGeom>
            </p:spPr>
          </p:pic>
          <p:pic>
            <p:nvPicPr>
              <p:cNvPr id="113" name="object 113"/>
              <p:cNvPicPr/>
              <p:nvPr/>
            </p:nvPicPr>
            <p:blipFill>
              <a:blip r:embed="rId23" cstate="print"/>
              <a:stretch>
                <a:fillRect/>
              </a:stretch>
            </p:blipFill>
            <p:spPr>
              <a:xfrm>
                <a:off x="9936479" y="4539995"/>
                <a:ext cx="1281684" cy="1135380"/>
              </a:xfrm>
              <a:prstGeom prst="rect">
                <a:avLst/>
              </a:prstGeom>
            </p:spPr>
          </p:pic>
          <p:sp>
            <p:nvSpPr>
              <p:cNvPr id="114" name="object 114"/>
              <p:cNvSpPr/>
              <p:nvPr/>
            </p:nvSpPr>
            <p:spPr>
              <a:xfrm>
                <a:off x="9936479" y="4539995"/>
                <a:ext cx="1282065" cy="1135380"/>
              </a:xfrm>
              <a:custGeom>
                <a:avLst/>
                <a:gdLst/>
                <a:ahLst/>
                <a:cxnLst/>
                <a:rect l="l" t="t" r="r" b="b"/>
                <a:pathLst>
                  <a:path w="1282065" h="1135379">
                    <a:moveTo>
                      <a:pt x="0" y="567689"/>
                    </a:moveTo>
                    <a:lnTo>
                      <a:pt x="283845" y="0"/>
                    </a:lnTo>
                    <a:lnTo>
                      <a:pt x="997839" y="0"/>
                    </a:lnTo>
                    <a:lnTo>
                      <a:pt x="1281684" y="567689"/>
                    </a:lnTo>
                    <a:lnTo>
                      <a:pt x="997839" y="1135379"/>
                    </a:lnTo>
                    <a:lnTo>
                      <a:pt x="283845" y="1135379"/>
                    </a:lnTo>
                    <a:lnTo>
                      <a:pt x="0" y="567689"/>
                    </a:lnTo>
                    <a:close/>
                  </a:path>
                </a:pathLst>
              </a:custGeom>
              <a:ln w="12192">
                <a:solidFill>
                  <a:srgbClr val="4471C4"/>
                </a:solidFill>
              </a:ln>
            </p:spPr>
            <p:txBody>
              <a:bodyPr wrap="square" lIns="0" tIns="0" rIns="0" bIns="0" rtlCol="0"/>
              <a:lstStyle/>
              <a:p>
                <a:endParaRPr lang="en-029" sz="1350"/>
              </a:p>
            </p:txBody>
          </p:sp>
          <p:pic>
            <p:nvPicPr>
              <p:cNvPr id="115" name="object 115"/>
              <p:cNvPicPr/>
              <p:nvPr/>
            </p:nvPicPr>
            <p:blipFill>
              <a:blip r:embed="rId24" cstate="print"/>
              <a:stretch>
                <a:fillRect/>
              </a:stretch>
            </p:blipFill>
            <p:spPr>
              <a:xfrm>
                <a:off x="10294619" y="5681472"/>
                <a:ext cx="193548" cy="167640"/>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4">
            <a:extLst>
              <a:ext uri="{FF2B5EF4-FFF2-40B4-BE49-F238E27FC236}">
                <a16:creationId xmlns:a16="http://schemas.microsoft.com/office/drawing/2014/main" id="{7C806F42-CD18-FE73-BB7C-1E4C89460226}"/>
              </a:ext>
            </a:extLst>
          </p:cNvPr>
          <p:cNvGrpSpPr>
            <a:grpSpLocks/>
          </p:cNvGrpSpPr>
          <p:nvPr/>
        </p:nvGrpSpPr>
        <p:grpSpPr bwMode="auto">
          <a:xfrm>
            <a:off x="1447800" y="4572000"/>
            <a:ext cx="6021388" cy="1449388"/>
            <a:chOff x="912" y="2880"/>
            <a:chExt cx="3793" cy="913"/>
          </a:xfrm>
        </p:grpSpPr>
        <p:sp>
          <p:nvSpPr>
            <p:cNvPr id="5140" name="Freeform 2">
              <a:extLst>
                <a:ext uri="{FF2B5EF4-FFF2-40B4-BE49-F238E27FC236}">
                  <a16:creationId xmlns:a16="http://schemas.microsoft.com/office/drawing/2014/main" id="{D0FB6D6F-689E-80CD-912A-E35006D95693}"/>
                </a:ext>
              </a:extLst>
            </p:cNvPr>
            <p:cNvSpPr>
              <a:spLocks/>
            </p:cNvSpPr>
            <p:nvPr/>
          </p:nvSpPr>
          <p:spPr bwMode="auto">
            <a:xfrm>
              <a:off x="3519" y="2880"/>
              <a:ext cx="1186" cy="908"/>
            </a:xfrm>
            <a:custGeom>
              <a:avLst/>
              <a:gdLst>
                <a:gd name="T0" fmla="*/ 297 w 1186"/>
                <a:gd name="T1" fmla="*/ 907 h 908"/>
                <a:gd name="T2" fmla="*/ 0 w 1186"/>
                <a:gd name="T3" fmla="*/ 756 h 908"/>
                <a:gd name="T4" fmla="*/ 297 w 1186"/>
                <a:gd name="T5" fmla="*/ 605 h 908"/>
                <a:gd name="T6" fmla="*/ 297 w 1186"/>
                <a:gd name="T7" fmla="*/ 681 h 908"/>
                <a:gd name="T8" fmla="*/ 890 w 1186"/>
                <a:gd name="T9" fmla="*/ 681 h 908"/>
                <a:gd name="T10" fmla="*/ 933 w 1186"/>
                <a:gd name="T11" fmla="*/ 670 h 908"/>
                <a:gd name="T12" fmla="*/ 964 w 1186"/>
                <a:gd name="T13" fmla="*/ 649 h 908"/>
                <a:gd name="T14" fmla="*/ 981 w 1186"/>
                <a:gd name="T15" fmla="*/ 620 h 908"/>
                <a:gd name="T16" fmla="*/ 987 w 1186"/>
                <a:gd name="T17" fmla="*/ 576 h 908"/>
                <a:gd name="T18" fmla="*/ 987 w 1186"/>
                <a:gd name="T19" fmla="*/ 529 h 908"/>
                <a:gd name="T20" fmla="*/ 987 w 1186"/>
                <a:gd name="T21" fmla="*/ 0 h 908"/>
                <a:gd name="T22" fmla="*/ 1185 w 1186"/>
                <a:gd name="T23" fmla="*/ 0 h 908"/>
                <a:gd name="T24" fmla="*/ 1185 w 1186"/>
                <a:gd name="T25" fmla="*/ 529 h 908"/>
                <a:gd name="T26" fmla="*/ 1184 w 1186"/>
                <a:gd name="T27" fmla="*/ 602 h 908"/>
                <a:gd name="T28" fmla="*/ 1177 w 1186"/>
                <a:gd name="T29" fmla="*/ 635 h 908"/>
                <a:gd name="T30" fmla="*/ 1169 w 1186"/>
                <a:gd name="T31" fmla="*/ 670 h 908"/>
                <a:gd name="T32" fmla="*/ 1157 w 1186"/>
                <a:gd name="T33" fmla="*/ 695 h 908"/>
                <a:gd name="T34" fmla="*/ 1140 w 1186"/>
                <a:gd name="T35" fmla="*/ 722 h 908"/>
                <a:gd name="T36" fmla="*/ 1121 w 1186"/>
                <a:gd name="T37" fmla="*/ 744 h 908"/>
                <a:gd name="T38" fmla="*/ 1091 w 1186"/>
                <a:gd name="T39" fmla="*/ 769 h 908"/>
                <a:gd name="T40" fmla="*/ 1058 w 1186"/>
                <a:gd name="T41" fmla="*/ 791 h 908"/>
                <a:gd name="T42" fmla="*/ 1023 w 1186"/>
                <a:gd name="T43" fmla="*/ 806 h 908"/>
                <a:gd name="T44" fmla="*/ 984 w 1186"/>
                <a:gd name="T45" fmla="*/ 821 h 908"/>
                <a:gd name="T46" fmla="*/ 935 w 1186"/>
                <a:gd name="T47" fmla="*/ 830 h 908"/>
                <a:gd name="T48" fmla="*/ 890 w 1186"/>
                <a:gd name="T49" fmla="*/ 832 h 908"/>
                <a:gd name="T50" fmla="*/ 297 w 1186"/>
                <a:gd name="T51" fmla="*/ 832 h 908"/>
                <a:gd name="T52" fmla="*/ 297 w 1186"/>
                <a:gd name="T53" fmla="*/ 907 h 9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86" h="908">
                  <a:moveTo>
                    <a:pt x="297" y="907"/>
                  </a:moveTo>
                  <a:lnTo>
                    <a:pt x="0" y="756"/>
                  </a:lnTo>
                  <a:lnTo>
                    <a:pt x="297" y="605"/>
                  </a:lnTo>
                  <a:lnTo>
                    <a:pt x="297" y="681"/>
                  </a:lnTo>
                  <a:lnTo>
                    <a:pt x="890" y="681"/>
                  </a:lnTo>
                  <a:lnTo>
                    <a:pt x="933" y="670"/>
                  </a:lnTo>
                  <a:lnTo>
                    <a:pt x="964" y="649"/>
                  </a:lnTo>
                  <a:lnTo>
                    <a:pt x="981" y="620"/>
                  </a:lnTo>
                  <a:lnTo>
                    <a:pt x="987" y="576"/>
                  </a:lnTo>
                  <a:lnTo>
                    <a:pt x="987" y="529"/>
                  </a:lnTo>
                  <a:lnTo>
                    <a:pt x="987" y="0"/>
                  </a:lnTo>
                  <a:lnTo>
                    <a:pt x="1185" y="0"/>
                  </a:lnTo>
                  <a:lnTo>
                    <a:pt x="1185" y="529"/>
                  </a:lnTo>
                  <a:lnTo>
                    <a:pt x="1184" y="602"/>
                  </a:lnTo>
                  <a:lnTo>
                    <a:pt x="1177" y="635"/>
                  </a:lnTo>
                  <a:lnTo>
                    <a:pt x="1169" y="670"/>
                  </a:lnTo>
                  <a:lnTo>
                    <a:pt x="1157" y="695"/>
                  </a:lnTo>
                  <a:lnTo>
                    <a:pt x="1140" y="722"/>
                  </a:lnTo>
                  <a:lnTo>
                    <a:pt x="1121" y="744"/>
                  </a:lnTo>
                  <a:lnTo>
                    <a:pt x="1091" y="769"/>
                  </a:lnTo>
                  <a:lnTo>
                    <a:pt x="1058" y="791"/>
                  </a:lnTo>
                  <a:lnTo>
                    <a:pt x="1023" y="806"/>
                  </a:lnTo>
                  <a:lnTo>
                    <a:pt x="984" y="821"/>
                  </a:lnTo>
                  <a:lnTo>
                    <a:pt x="935" y="830"/>
                  </a:lnTo>
                  <a:lnTo>
                    <a:pt x="890" y="832"/>
                  </a:lnTo>
                  <a:lnTo>
                    <a:pt x="297" y="832"/>
                  </a:lnTo>
                  <a:lnTo>
                    <a:pt x="297" y="907"/>
                  </a:lnTo>
                </a:path>
              </a:pathLst>
            </a:custGeom>
            <a:solidFill>
              <a:schemeClr val="tx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41" name="Freeform 3">
              <a:extLst>
                <a:ext uri="{FF2B5EF4-FFF2-40B4-BE49-F238E27FC236}">
                  <a16:creationId xmlns:a16="http://schemas.microsoft.com/office/drawing/2014/main" id="{37A4B6D7-7BA2-A4F5-DAD9-2624BAC06A5C}"/>
                </a:ext>
              </a:extLst>
            </p:cNvPr>
            <p:cNvSpPr>
              <a:spLocks/>
            </p:cNvSpPr>
            <p:nvPr/>
          </p:nvSpPr>
          <p:spPr bwMode="auto">
            <a:xfrm>
              <a:off x="912" y="2885"/>
              <a:ext cx="1186" cy="908"/>
            </a:xfrm>
            <a:custGeom>
              <a:avLst/>
              <a:gdLst>
                <a:gd name="T0" fmla="*/ 888 w 1186"/>
                <a:gd name="T1" fmla="*/ 907 h 908"/>
                <a:gd name="T2" fmla="*/ 1185 w 1186"/>
                <a:gd name="T3" fmla="*/ 756 h 908"/>
                <a:gd name="T4" fmla="*/ 888 w 1186"/>
                <a:gd name="T5" fmla="*/ 605 h 908"/>
                <a:gd name="T6" fmla="*/ 888 w 1186"/>
                <a:gd name="T7" fmla="*/ 681 h 908"/>
                <a:gd name="T8" fmla="*/ 295 w 1186"/>
                <a:gd name="T9" fmla="*/ 681 h 908"/>
                <a:gd name="T10" fmla="*/ 252 w 1186"/>
                <a:gd name="T11" fmla="*/ 670 h 908"/>
                <a:gd name="T12" fmla="*/ 221 w 1186"/>
                <a:gd name="T13" fmla="*/ 649 h 908"/>
                <a:gd name="T14" fmla="*/ 204 w 1186"/>
                <a:gd name="T15" fmla="*/ 620 h 908"/>
                <a:gd name="T16" fmla="*/ 198 w 1186"/>
                <a:gd name="T17" fmla="*/ 576 h 908"/>
                <a:gd name="T18" fmla="*/ 198 w 1186"/>
                <a:gd name="T19" fmla="*/ 529 h 908"/>
                <a:gd name="T20" fmla="*/ 198 w 1186"/>
                <a:gd name="T21" fmla="*/ 0 h 908"/>
                <a:gd name="T22" fmla="*/ 0 w 1186"/>
                <a:gd name="T23" fmla="*/ 0 h 908"/>
                <a:gd name="T24" fmla="*/ 0 w 1186"/>
                <a:gd name="T25" fmla="*/ 529 h 908"/>
                <a:gd name="T26" fmla="*/ 1 w 1186"/>
                <a:gd name="T27" fmla="*/ 602 h 908"/>
                <a:gd name="T28" fmla="*/ 8 w 1186"/>
                <a:gd name="T29" fmla="*/ 635 h 908"/>
                <a:gd name="T30" fmla="*/ 16 w 1186"/>
                <a:gd name="T31" fmla="*/ 670 h 908"/>
                <a:gd name="T32" fmla="*/ 28 w 1186"/>
                <a:gd name="T33" fmla="*/ 695 h 908"/>
                <a:gd name="T34" fmla="*/ 45 w 1186"/>
                <a:gd name="T35" fmla="*/ 722 h 908"/>
                <a:gd name="T36" fmla="*/ 64 w 1186"/>
                <a:gd name="T37" fmla="*/ 744 h 908"/>
                <a:gd name="T38" fmla="*/ 94 w 1186"/>
                <a:gd name="T39" fmla="*/ 769 h 908"/>
                <a:gd name="T40" fmla="*/ 127 w 1186"/>
                <a:gd name="T41" fmla="*/ 791 h 908"/>
                <a:gd name="T42" fmla="*/ 162 w 1186"/>
                <a:gd name="T43" fmla="*/ 806 h 908"/>
                <a:gd name="T44" fmla="*/ 201 w 1186"/>
                <a:gd name="T45" fmla="*/ 821 h 908"/>
                <a:gd name="T46" fmla="*/ 250 w 1186"/>
                <a:gd name="T47" fmla="*/ 830 h 908"/>
                <a:gd name="T48" fmla="*/ 295 w 1186"/>
                <a:gd name="T49" fmla="*/ 832 h 908"/>
                <a:gd name="T50" fmla="*/ 888 w 1186"/>
                <a:gd name="T51" fmla="*/ 832 h 908"/>
                <a:gd name="T52" fmla="*/ 888 w 1186"/>
                <a:gd name="T53" fmla="*/ 907 h 9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86" h="908">
                  <a:moveTo>
                    <a:pt x="888" y="907"/>
                  </a:moveTo>
                  <a:lnTo>
                    <a:pt x="1185" y="756"/>
                  </a:lnTo>
                  <a:lnTo>
                    <a:pt x="888" y="605"/>
                  </a:lnTo>
                  <a:lnTo>
                    <a:pt x="888" y="681"/>
                  </a:lnTo>
                  <a:lnTo>
                    <a:pt x="295" y="681"/>
                  </a:lnTo>
                  <a:lnTo>
                    <a:pt x="252" y="670"/>
                  </a:lnTo>
                  <a:lnTo>
                    <a:pt x="221" y="649"/>
                  </a:lnTo>
                  <a:lnTo>
                    <a:pt x="204" y="620"/>
                  </a:lnTo>
                  <a:lnTo>
                    <a:pt x="198" y="576"/>
                  </a:lnTo>
                  <a:lnTo>
                    <a:pt x="198" y="529"/>
                  </a:lnTo>
                  <a:lnTo>
                    <a:pt x="198" y="0"/>
                  </a:lnTo>
                  <a:lnTo>
                    <a:pt x="0" y="0"/>
                  </a:lnTo>
                  <a:lnTo>
                    <a:pt x="0" y="529"/>
                  </a:lnTo>
                  <a:lnTo>
                    <a:pt x="1" y="602"/>
                  </a:lnTo>
                  <a:lnTo>
                    <a:pt x="8" y="635"/>
                  </a:lnTo>
                  <a:lnTo>
                    <a:pt x="16" y="670"/>
                  </a:lnTo>
                  <a:lnTo>
                    <a:pt x="28" y="695"/>
                  </a:lnTo>
                  <a:lnTo>
                    <a:pt x="45" y="722"/>
                  </a:lnTo>
                  <a:lnTo>
                    <a:pt x="64" y="744"/>
                  </a:lnTo>
                  <a:lnTo>
                    <a:pt x="94" y="769"/>
                  </a:lnTo>
                  <a:lnTo>
                    <a:pt x="127" y="791"/>
                  </a:lnTo>
                  <a:lnTo>
                    <a:pt x="162" y="806"/>
                  </a:lnTo>
                  <a:lnTo>
                    <a:pt x="201" y="821"/>
                  </a:lnTo>
                  <a:lnTo>
                    <a:pt x="250" y="830"/>
                  </a:lnTo>
                  <a:lnTo>
                    <a:pt x="295" y="832"/>
                  </a:lnTo>
                  <a:lnTo>
                    <a:pt x="888" y="832"/>
                  </a:lnTo>
                  <a:lnTo>
                    <a:pt x="888" y="907"/>
                  </a:lnTo>
                </a:path>
              </a:pathLst>
            </a:custGeom>
            <a:solidFill>
              <a:schemeClr val="tx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5123" name="Group 7">
            <a:extLst>
              <a:ext uri="{FF2B5EF4-FFF2-40B4-BE49-F238E27FC236}">
                <a16:creationId xmlns:a16="http://schemas.microsoft.com/office/drawing/2014/main" id="{6D1D1519-B16A-176D-7F8B-F88F8A229290}"/>
              </a:ext>
            </a:extLst>
          </p:cNvPr>
          <p:cNvGrpSpPr>
            <a:grpSpLocks/>
          </p:cNvGrpSpPr>
          <p:nvPr/>
        </p:nvGrpSpPr>
        <p:grpSpPr bwMode="auto">
          <a:xfrm>
            <a:off x="1371600" y="1371600"/>
            <a:ext cx="6249988" cy="1485900"/>
            <a:chOff x="864" y="864"/>
            <a:chExt cx="3937" cy="936"/>
          </a:xfrm>
        </p:grpSpPr>
        <p:sp>
          <p:nvSpPr>
            <p:cNvPr id="5138" name="Freeform 5">
              <a:extLst>
                <a:ext uri="{FF2B5EF4-FFF2-40B4-BE49-F238E27FC236}">
                  <a16:creationId xmlns:a16="http://schemas.microsoft.com/office/drawing/2014/main" id="{72035B2B-6A4B-3D23-608A-DD8CCBACDDCC}"/>
                </a:ext>
              </a:extLst>
            </p:cNvPr>
            <p:cNvSpPr>
              <a:spLocks/>
            </p:cNvSpPr>
            <p:nvPr/>
          </p:nvSpPr>
          <p:spPr bwMode="auto">
            <a:xfrm>
              <a:off x="3638" y="864"/>
              <a:ext cx="1163" cy="932"/>
            </a:xfrm>
            <a:custGeom>
              <a:avLst/>
              <a:gdLst>
                <a:gd name="T0" fmla="*/ 1162 w 1163"/>
                <a:gd name="T1" fmla="*/ 698 h 932"/>
                <a:gd name="T2" fmla="*/ 968 w 1163"/>
                <a:gd name="T3" fmla="*/ 931 h 932"/>
                <a:gd name="T4" fmla="*/ 775 w 1163"/>
                <a:gd name="T5" fmla="*/ 698 h 932"/>
                <a:gd name="T6" fmla="*/ 872 w 1163"/>
                <a:gd name="T7" fmla="*/ 698 h 932"/>
                <a:gd name="T8" fmla="*/ 872 w 1163"/>
                <a:gd name="T9" fmla="*/ 232 h 932"/>
                <a:gd name="T10" fmla="*/ 858 w 1163"/>
                <a:gd name="T11" fmla="*/ 198 h 932"/>
                <a:gd name="T12" fmla="*/ 832 w 1163"/>
                <a:gd name="T13" fmla="*/ 174 h 932"/>
                <a:gd name="T14" fmla="*/ 794 w 1163"/>
                <a:gd name="T15" fmla="*/ 159 h 932"/>
                <a:gd name="T16" fmla="*/ 739 w 1163"/>
                <a:gd name="T17" fmla="*/ 155 h 932"/>
                <a:gd name="T18" fmla="*/ 679 w 1163"/>
                <a:gd name="T19" fmla="*/ 155 h 932"/>
                <a:gd name="T20" fmla="*/ 0 w 1163"/>
                <a:gd name="T21" fmla="*/ 155 h 932"/>
                <a:gd name="T22" fmla="*/ 0 w 1163"/>
                <a:gd name="T23" fmla="*/ 0 h 932"/>
                <a:gd name="T24" fmla="*/ 679 w 1163"/>
                <a:gd name="T25" fmla="*/ 0 h 932"/>
                <a:gd name="T26" fmla="*/ 772 w 1163"/>
                <a:gd name="T27" fmla="*/ 1 h 932"/>
                <a:gd name="T28" fmla="*/ 814 w 1163"/>
                <a:gd name="T29" fmla="*/ 6 h 932"/>
                <a:gd name="T30" fmla="*/ 858 w 1163"/>
                <a:gd name="T31" fmla="*/ 13 h 932"/>
                <a:gd name="T32" fmla="*/ 890 w 1163"/>
                <a:gd name="T33" fmla="*/ 22 h 932"/>
                <a:gd name="T34" fmla="*/ 924 w 1163"/>
                <a:gd name="T35" fmla="*/ 35 h 932"/>
                <a:gd name="T36" fmla="*/ 952 w 1163"/>
                <a:gd name="T37" fmla="*/ 50 h 932"/>
                <a:gd name="T38" fmla="*/ 985 w 1163"/>
                <a:gd name="T39" fmla="*/ 74 h 932"/>
                <a:gd name="T40" fmla="*/ 1013 w 1163"/>
                <a:gd name="T41" fmla="*/ 100 h 932"/>
                <a:gd name="T42" fmla="*/ 1033 w 1163"/>
                <a:gd name="T43" fmla="*/ 127 h 932"/>
                <a:gd name="T44" fmla="*/ 1052 w 1163"/>
                <a:gd name="T45" fmla="*/ 157 h 932"/>
                <a:gd name="T46" fmla="*/ 1063 w 1163"/>
                <a:gd name="T47" fmla="*/ 197 h 932"/>
                <a:gd name="T48" fmla="*/ 1066 w 1163"/>
                <a:gd name="T49" fmla="*/ 232 h 932"/>
                <a:gd name="T50" fmla="*/ 1066 w 1163"/>
                <a:gd name="T51" fmla="*/ 698 h 932"/>
                <a:gd name="T52" fmla="*/ 1162 w 1163"/>
                <a:gd name="T53" fmla="*/ 698 h 9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63" h="932">
                  <a:moveTo>
                    <a:pt x="1162" y="698"/>
                  </a:moveTo>
                  <a:lnTo>
                    <a:pt x="968" y="931"/>
                  </a:lnTo>
                  <a:lnTo>
                    <a:pt x="775" y="698"/>
                  </a:lnTo>
                  <a:lnTo>
                    <a:pt x="872" y="698"/>
                  </a:lnTo>
                  <a:lnTo>
                    <a:pt x="872" y="232"/>
                  </a:lnTo>
                  <a:lnTo>
                    <a:pt x="858" y="198"/>
                  </a:lnTo>
                  <a:lnTo>
                    <a:pt x="832" y="174"/>
                  </a:lnTo>
                  <a:lnTo>
                    <a:pt x="794" y="159"/>
                  </a:lnTo>
                  <a:lnTo>
                    <a:pt x="739" y="155"/>
                  </a:lnTo>
                  <a:lnTo>
                    <a:pt x="679" y="155"/>
                  </a:lnTo>
                  <a:lnTo>
                    <a:pt x="0" y="155"/>
                  </a:lnTo>
                  <a:lnTo>
                    <a:pt x="0" y="0"/>
                  </a:lnTo>
                  <a:lnTo>
                    <a:pt x="679" y="0"/>
                  </a:lnTo>
                  <a:lnTo>
                    <a:pt x="772" y="1"/>
                  </a:lnTo>
                  <a:lnTo>
                    <a:pt x="814" y="6"/>
                  </a:lnTo>
                  <a:lnTo>
                    <a:pt x="858" y="13"/>
                  </a:lnTo>
                  <a:lnTo>
                    <a:pt x="890" y="22"/>
                  </a:lnTo>
                  <a:lnTo>
                    <a:pt x="924" y="35"/>
                  </a:lnTo>
                  <a:lnTo>
                    <a:pt x="952" y="50"/>
                  </a:lnTo>
                  <a:lnTo>
                    <a:pt x="985" y="74"/>
                  </a:lnTo>
                  <a:lnTo>
                    <a:pt x="1013" y="100"/>
                  </a:lnTo>
                  <a:lnTo>
                    <a:pt x="1033" y="127"/>
                  </a:lnTo>
                  <a:lnTo>
                    <a:pt x="1052" y="157"/>
                  </a:lnTo>
                  <a:lnTo>
                    <a:pt x="1063" y="197"/>
                  </a:lnTo>
                  <a:lnTo>
                    <a:pt x="1066" y="232"/>
                  </a:lnTo>
                  <a:lnTo>
                    <a:pt x="1066" y="698"/>
                  </a:lnTo>
                  <a:lnTo>
                    <a:pt x="1162" y="698"/>
                  </a:lnTo>
                </a:path>
              </a:pathLst>
            </a:custGeom>
            <a:solidFill>
              <a:schemeClr val="tx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39" name="Freeform 6">
              <a:extLst>
                <a:ext uri="{FF2B5EF4-FFF2-40B4-BE49-F238E27FC236}">
                  <a16:creationId xmlns:a16="http://schemas.microsoft.com/office/drawing/2014/main" id="{6F7D347D-57D5-5BE5-1163-B517719600C7}"/>
                </a:ext>
              </a:extLst>
            </p:cNvPr>
            <p:cNvSpPr>
              <a:spLocks/>
            </p:cNvSpPr>
            <p:nvPr/>
          </p:nvSpPr>
          <p:spPr bwMode="auto">
            <a:xfrm>
              <a:off x="864" y="870"/>
              <a:ext cx="1163" cy="930"/>
            </a:xfrm>
            <a:custGeom>
              <a:avLst/>
              <a:gdLst>
                <a:gd name="T0" fmla="*/ 0 w 1163"/>
                <a:gd name="T1" fmla="*/ 697 h 930"/>
                <a:gd name="T2" fmla="*/ 194 w 1163"/>
                <a:gd name="T3" fmla="*/ 929 h 930"/>
                <a:gd name="T4" fmla="*/ 387 w 1163"/>
                <a:gd name="T5" fmla="*/ 697 h 930"/>
                <a:gd name="T6" fmla="*/ 291 w 1163"/>
                <a:gd name="T7" fmla="*/ 697 h 930"/>
                <a:gd name="T8" fmla="*/ 291 w 1163"/>
                <a:gd name="T9" fmla="*/ 232 h 930"/>
                <a:gd name="T10" fmla="*/ 304 w 1163"/>
                <a:gd name="T11" fmla="*/ 198 h 930"/>
                <a:gd name="T12" fmla="*/ 330 w 1163"/>
                <a:gd name="T13" fmla="*/ 174 h 930"/>
                <a:gd name="T14" fmla="*/ 368 w 1163"/>
                <a:gd name="T15" fmla="*/ 159 h 930"/>
                <a:gd name="T16" fmla="*/ 423 w 1163"/>
                <a:gd name="T17" fmla="*/ 155 h 930"/>
                <a:gd name="T18" fmla="*/ 483 w 1163"/>
                <a:gd name="T19" fmla="*/ 155 h 930"/>
                <a:gd name="T20" fmla="*/ 1162 w 1163"/>
                <a:gd name="T21" fmla="*/ 155 h 930"/>
                <a:gd name="T22" fmla="*/ 1162 w 1163"/>
                <a:gd name="T23" fmla="*/ 0 h 930"/>
                <a:gd name="T24" fmla="*/ 483 w 1163"/>
                <a:gd name="T25" fmla="*/ 0 h 930"/>
                <a:gd name="T26" fmla="*/ 390 w 1163"/>
                <a:gd name="T27" fmla="*/ 1 h 930"/>
                <a:gd name="T28" fmla="*/ 348 w 1163"/>
                <a:gd name="T29" fmla="*/ 6 h 930"/>
                <a:gd name="T30" fmla="*/ 304 w 1163"/>
                <a:gd name="T31" fmla="*/ 13 h 930"/>
                <a:gd name="T32" fmla="*/ 272 w 1163"/>
                <a:gd name="T33" fmla="*/ 22 h 930"/>
                <a:gd name="T34" fmla="*/ 238 w 1163"/>
                <a:gd name="T35" fmla="*/ 35 h 930"/>
                <a:gd name="T36" fmla="*/ 210 w 1163"/>
                <a:gd name="T37" fmla="*/ 50 h 930"/>
                <a:gd name="T38" fmla="*/ 177 w 1163"/>
                <a:gd name="T39" fmla="*/ 74 h 930"/>
                <a:gd name="T40" fmla="*/ 149 w 1163"/>
                <a:gd name="T41" fmla="*/ 100 h 930"/>
                <a:gd name="T42" fmla="*/ 129 w 1163"/>
                <a:gd name="T43" fmla="*/ 127 h 930"/>
                <a:gd name="T44" fmla="*/ 110 w 1163"/>
                <a:gd name="T45" fmla="*/ 157 h 930"/>
                <a:gd name="T46" fmla="*/ 99 w 1163"/>
                <a:gd name="T47" fmla="*/ 196 h 930"/>
                <a:gd name="T48" fmla="*/ 96 w 1163"/>
                <a:gd name="T49" fmla="*/ 232 h 930"/>
                <a:gd name="T50" fmla="*/ 96 w 1163"/>
                <a:gd name="T51" fmla="*/ 697 h 930"/>
                <a:gd name="T52" fmla="*/ 0 w 1163"/>
                <a:gd name="T53" fmla="*/ 697 h 9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63" h="930">
                  <a:moveTo>
                    <a:pt x="0" y="697"/>
                  </a:moveTo>
                  <a:lnTo>
                    <a:pt x="194" y="929"/>
                  </a:lnTo>
                  <a:lnTo>
                    <a:pt x="387" y="697"/>
                  </a:lnTo>
                  <a:lnTo>
                    <a:pt x="291" y="697"/>
                  </a:lnTo>
                  <a:lnTo>
                    <a:pt x="291" y="232"/>
                  </a:lnTo>
                  <a:lnTo>
                    <a:pt x="304" y="198"/>
                  </a:lnTo>
                  <a:lnTo>
                    <a:pt x="330" y="174"/>
                  </a:lnTo>
                  <a:lnTo>
                    <a:pt x="368" y="159"/>
                  </a:lnTo>
                  <a:lnTo>
                    <a:pt x="423" y="155"/>
                  </a:lnTo>
                  <a:lnTo>
                    <a:pt x="483" y="155"/>
                  </a:lnTo>
                  <a:lnTo>
                    <a:pt x="1162" y="155"/>
                  </a:lnTo>
                  <a:lnTo>
                    <a:pt x="1162" y="0"/>
                  </a:lnTo>
                  <a:lnTo>
                    <a:pt x="483" y="0"/>
                  </a:lnTo>
                  <a:lnTo>
                    <a:pt x="390" y="1"/>
                  </a:lnTo>
                  <a:lnTo>
                    <a:pt x="348" y="6"/>
                  </a:lnTo>
                  <a:lnTo>
                    <a:pt x="304" y="13"/>
                  </a:lnTo>
                  <a:lnTo>
                    <a:pt x="272" y="22"/>
                  </a:lnTo>
                  <a:lnTo>
                    <a:pt x="238" y="35"/>
                  </a:lnTo>
                  <a:lnTo>
                    <a:pt x="210" y="50"/>
                  </a:lnTo>
                  <a:lnTo>
                    <a:pt x="177" y="74"/>
                  </a:lnTo>
                  <a:lnTo>
                    <a:pt x="149" y="100"/>
                  </a:lnTo>
                  <a:lnTo>
                    <a:pt x="129" y="127"/>
                  </a:lnTo>
                  <a:lnTo>
                    <a:pt x="110" y="157"/>
                  </a:lnTo>
                  <a:lnTo>
                    <a:pt x="99" y="196"/>
                  </a:lnTo>
                  <a:lnTo>
                    <a:pt x="96" y="232"/>
                  </a:lnTo>
                  <a:lnTo>
                    <a:pt x="96" y="697"/>
                  </a:lnTo>
                  <a:lnTo>
                    <a:pt x="0" y="697"/>
                  </a:lnTo>
                </a:path>
              </a:pathLst>
            </a:custGeom>
            <a:solidFill>
              <a:schemeClr val="tx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5124" name="Rectangle 8">
            <a:extLst>
              <a:ext uri="{FF2B5EF4-FFF2-40B4-BE49-F238E27FC236}">
                <a16:creationId xmlns:a16="http://schemas.microsoft.com/office/drawing/2014/main" id="{9E89681D-1B47-3710-8DA7-6196937F0369}"/>
              </a:ext>
            </a:extLst>
          </p:cNvPr>
          <p:cNvSpPr>
            <a:spLocks noChangeArrowheads="1"/>
          </p:cNvSpPr>
          <p:nvPr/>
        </p:nvSpPr>
        <p:spPr bwMode="auto">
          <a:xfrm>
            <a:off x="3206750" y="1149350"/>
            <a:ext cx="2463800" cy="977900"/>
          </a:xfrm>
          <a:prstGeom prst="rect">
            <a:avLst/>
          </a:prstGeom>
          <a:solidFill>
            <a:srgbClr val="92D050"/>
          </a:solidFill>
          <a:ln w="12700">
            <a:solidFill>
              <a:srgbClr val="000000"/>
            </a:solidFill>
            <a:miter lim="800000"/>
            <a:headEnd/>
            <a:tailEnd/>
          </a:ln>
          <a:effectLst>
            <a:outerShdw dist="107763" dir="18900000" algn="ctr" rotWithShape="0">
              <a:srgbClr val="000000"/>
            </a:outerShdw>
          </a:effectLst>
        </p:spPr>
        <p:txBody>
          <a:bodyPr wrap="none" anchor="ctr"/>
          <a:lstStyle>
            <a:lvl1pPr>
              <a:defRPr b="1">
                <a:solidFill>
                  <a:schemeClr val="hlink"/>
                </a:solidFill>
                <a:latin typeface="Arial" panose="020B0604020202020204" pitchFamily="34" charset="0"/>
              </a:defRPr>
            </a:lvl1pPr>
            <a:lvl2pPr marL="742950" indent="-285750">
              <a:defRPr b="1">
                <a:solidFill>
                  <a:schemeClr val="hlink"/>
                </a:solidFill>
                <a:latin typeface="Arial" panose="020B0604020202020204" pitchFamily="34" charset="0"/>
              </a:defRPr>
            </a:lvl2pPr>
            <a:lvl3pPr marL="1143000" indent="-228600">
              <a:defRPr b="1">
                <a:solidFill>
                  <a:schemeClr val="hlink"/>
                </a:solidFill>
                <a:latin typeface="Arial" panose="020B0604020202020204" pitchFamily="34" charset="0"/>
              </a:defRPr>
            </a:lvl3pPr>
            <a:lvl4pPr marL="1600200" indent="-228600">
              <a:defRPr b="1">
                <a:solidFill>
                  <a:schemeClr val="hlink"/>
                </a:solidFill>
                <a:latin typeface="Arial" panose="020B0604020202020204" pitchFamily="34" charset="0"/>
              </a:defRPr>
            </a:lvl4pPr>
            <a:lvl5pPr marL="2057400" indent="-228600">
              <a:defRPr b="1">
                <a:solidFill>
                  <a:schemeClr val="hlink"/>
                </a:solidFill>
                <a:latin typeface="Arial" panose="020B0604020202020204" pitchFamily="34" charset="0"/>
              </a:defRPr>
            </a:lvl5pPr>
            <a:lvl6pPr marL="2514600" indent="-228600" eaLnBrk="0" fontAlgn="base" hangingPunct="0">
              <a:spcBef>
                <a:spcPct val="0"/>
              </a:spcBef>
              <a:spcAft>
                <a:spcPct val="0"/>
              </a:spcAft>
              <a:defRPr b="1">
                <a:solidFill>
                  <a:schemeClr val="hlink"/>
                </a:solidFill>
                <a:latin typeface="Arial" panose="020B0604020202020204" pitchFamily="34" charset="0"/>
              </a:defRPr>
            </a:lvl6pPr>
            <a:lvl7pPr marL="2971800" indent="-228600" eaLnBrk="0" fontAlgn="base" hangingPunct="0">
              <a:spcBef>
                <a:spcPct val="0"/>
              </a:spcBef>
              <a:spcAft>
                <a:spcPct val="0"/>
              </a:spcAft>
              <a:defRPr b="1">
                <a:solidFill>
                  <a:schemeClr val="hlink"/>
                </a:solidFill>
                <a:latin typeface="Arial" panose="020B0604020202020204" pitchFamily="34" charset="0"/>
              </a:defRPr>
            </a:lvl7pPr>
            <a:lvl8pPr marL="3429000" indent="-228600" eaLnBrk="0" fontAlgn="base" hangingPunct="0">
              <a:spcBef>
                <a:spcPct val="0"/>
              </a:spcBef>
              <a:spcAft>
                <a:spcPct val="0"/>
              </a:spcAft>
              <a:defRPr b="1">
                <a:solidFill>
                  <a:schemeClr val="hlink"/>
                </a:solidFill>
                <a:latin typeface="Arial" panose="020B0604020202020204" pitchFamily="34" charset="0"/>
              </a:defRPr>
            </a:lvl8pPr>
            <a:lvl9pPr marL="3886200" indent="-228600" eaLnBrk="0" fontAlgn="base" hangingPunct="0">
              <a:spcBef>
                <a:spcPct val="0"/>
              </a:spcBef>
              <a:spcAft>
                <a:spcPct val="0"/>
              </a:spcAft>
              <a:defRPr b="1">
                <a:solidFill>
                  <a:schemeClr val="hlink"/>
                </a:solidFill>
                <a:latin typeface="Arial" panose="020B0604020202020204" pitchFamily="34" charset="0"/>
              </a:defRPr>
            </a:lvl9pPr>
          </a:lstStyle>
          <a:p>
            <a:endParaRPr lang="de-DE" altLang="de-DE"/>
          </a:p>
        </p:txBody>
      </p:sp>
      <p:sp>
        <p:nvSpPr>
          <p:cNvPr id="5125" name="Rectangle 9">
            <a:extLst>
              <a:ext uri="{FF2B5EF4-FFF2-40B4-BE49-F238E27FC236}">
                <a16:creationId xmlns:a16="http://schemas.microsoft.com/office/drawing/2014/main" id="{E073840C-E85D-411E-D07C-CD99746F32C2}"/>
              </a:ext>
            </a:extLst>
          </p:cNvPr>
          <p:cNvSpPr>
            <a:spLocks noChangeArrowheads="1"/>
          </p:cNvSpPr>
          <p:nvPr/>
        </p:nvSpPr>
        <p:spPr bwMode="auto">
          <a:xfrm>
            <a:off x="3282950" y="5035550"/>
            <a:ext cx="2273300" cy="1130300"/>
          </a:xfrm>
          <a:prstGeom prst="rect">
            <a:avLst/>
          </a:prstGeom>
          <a:gradFill rotWithShape="0">
            <a:gsLst>
              <a:gs pos="0">
                <a:srgbClr val="F76681"/>
              </a:gs>
              <a:gs pos="50000">
                <a:srgbClr val="FBB2C0"/>
              </a:gs>
              <a:gs pos="100000">
                <a:srgbClr val="F76681"/>
              </a:gs>
            </a:gsLst>
            <a:lin ang="18900000" scaled="1"/>
          </a:gradFill>
          <a:ln w="12700">
            <a:solidFill>
              <a:schemeClr val="tx1"/>
            </a:solidFill>
            <a:miter lim="800000"/>
            <a:headEnd/>
            <a:tailEnd/>
          </a:ln>
          <a:effectLst>
            <a:outerShdw dist="107763" dir="18900000" algn="ctr" rotWithShape="0">
              <a:srgbClr val="000000"/>
            </a:outerShdw>
          </a:effectLst>
        </p:spPr>
        <p:txBody>
          <a:bodyPr wrap="none" anchor="ctr"/>
          <a:lstStyle>
            <a:lvl1pPr>
              <a:defRPr b="1">
                <a:solidFill>
                  <a:schemeClr val="hlink"/>
                </a:solidFill>
                <a:latin typeface="Arial" panose="020B0604020202020204" pitchFamily="34" charset="0"/>
              </a:defRPr>
            </a:lvl1pPr>
            <a:lvl2pPr marL="742950" indent="-285750">
              <a:defRPr b="1">
                <a:solidFill>
                  <a:schemeClr val="hlink"/>
                </a:solidFill>
                <a:latin typeface="Arial" panose="020B0604020202020204" pitchFamily="34" charset="0"/>
              </a:defRPr>
            </a:lvl2pPr>
            <a:lvl3pPr marL="1143000" indent="-228600">
              <a:defRPr b="1">
                <a:solidFill>
                  <a:schemeClr val="hlink"/>
                </a:solidFill>
                <a:latin typeface="Arial" panose="020B0604020202020204" pitchFamily="34" charset="0"/>
              </a:defRPr>
            </a:lvl3pPr>
            <a:lvl4pPr marL="1600200" indent="-228600">
              <a:defRPr b="1">
                <a:solidFill>
                  <a:schemeClr val="hlink"/>
                </a:solidFill>
                <a:latin typeface="Arial" panose="020B0604020202020204" pitchFamily="34" charset="0"/>
              </a:defRPr>
            </a:lvl4pPr>
            <a:lvl5pPr marL="2057400" indent="-228600">
              <a:defRPr b="1">
                <a:solidFill>
                  <a:schemeClr val="hlink"/>
                </a:solidFill>
                <a:latin typeface="Arial" panose="020B0604020202020204" pitchFamily="34" charset="0"/>
              </a:defRPr>
            </a:lvl5pPr>
            <a:lvl6pPr marL="2514600" indent="-228600" eaLnBrk="0" fontAlgn="base" hangingPunct="0">
              <a:spcBef>
                <a:spcPct val="0"/>
              </a:spcBef>
              <a:spcAft>
                <a:spcPct val="0"/>
              </a:spcAft>
              <a:defRPr b="1">
                <a:solidFill>
                  <a:schemeClr val="hlink"/>
                </a:solidFill>
                <a:latin typeface="Arial" panose="020B0604020202020204" pitchFamily="34" charset="0"/>
              </a:defRPr>
            </a:lvl6pPr>
            <a:lvl7pPr marL="2971800" indent="-228600" eaLnBrk="0" fontAlgn="base" hangingPunct="0">
              <a:spcBef>
                <a:spcPct val="0"/>
              </a:spcBef>
              <a:spcAft>
                <a:spcPct val="0"/>
              </a:spcAft>
              <a:defRPr b="1">
                <a:solidFill>
                  <a:schemeClr val="hlink"/>
                </a:solidFill>
                <a:latin typeface="Arial" panose="020B0604020202020204" pitchFamily="34" charset="0"/>
              </a:defRPr>
            </a:lvl7pPr>
            <a:lvl8pPr marL="3429000" indent="-228600" eaLnBrk="0" fontAlgn="base" hangingPunct="0">
              <a:spcBef>
                <a:spcPct val="0"/>
              </a:spcBef>
              <a:spcAft>
                <a:spcPct val="0"/>
              </a:spcAft>
              <a:defRPr b="1">
                <a:solidFill>
                  <a:schemeClr val="hlink"/>
                </a:solidFill>
                <a:latin typeface="Arial" panose="020B0604020202020204" pitchFamily="34" charset="0"/>
              </a:defRPr>
            </a:lvl8pPr>
            <a:lvl9pPr marL="3886200" indent="-228600" eaLnBrk="0" fontAlgn="base" hangingPunct="0">
              <a:spcBef>
                <a:spcPct val="0"/>
              </a:spcBef>
              <a:spcAft>
                <a:spcPct val="0"/>
              </a:spcAft>
              <a:defRPr b="1">
                <a:solidFill>
                  <a:schemeClr val="hlink"/>
                </a:solidFill>
                <a:latin typeface="Arial" panose="020B0604020202020204" pitchFamily="34" charset="0"/>
              </a:defRPr>
            </a:lvl9pPr>
          </a:lstStyle>
          <a:p>
            <a:endParaRPr lang="de-DE" altLang="de-DE"/>
          </a:p>
        </p:txBody>
      </p:sp>
      <p:sp>
        <p:nvSpPr>
          <p:cNvPr id="5126" name="Rectangle 10">
            <a:extLst>
              <a:ext uri="{FF2B5EF4-FFF2-40B4-BE49-F238E27FC236}">
                <a16:creationId xmlns:a16="http://schemas.microsoft.com/office/drawing/2014/main" id="{F7B64932-2C59-7CAA-8D30-C7A0FC73533B}"/>
              </a:ext>
            </a:extLst>
          </p:cNvPr>
          <p:cNvSpPr>
            <a:spLocks noChangeArrowheads="1"/>
          </p:cNvSpPr>
          <p:nvPr/>
        </p:nvSpPr>
        <p:spPr bwMode="auto">
          <a:xfrm>
            <a:off x="5797550" y="2901950"/>
            <a:ext cx="3035300" cy="1663700"/>
          </a:xfrm>
          <a:prstGeom prst="rect">
            <a:avLst/>
          </a:prstGeom>
          <a:gradFill rotWithShape="0">
            <a:gsLst>
              <a:gs pos="0">
                <a:srgbClr val="A3F25F"/>
              </a:gs>
              <a:gs pos="50000">
                <a:srgbClr val="DAFABF"/>
              </a:gs>
              <a:gs pos="100000">
                <a:srgbClr val="A3F25F"/>
              </a:gs>
            </a:gsLst>
            <a:lin ang="18900000" scaled="1"/>
          </a:gradFill>
          <a:ln w="12700">
            <a:solidFill>
              <a:schemeClr val="tx1"/>
            </a:solidFill>
            <a:miter lim="800000"/>
            <a:headEnd/>
            <a:tailEnd/>
          </a:ln>
          <a:effectLst>
            <a:outerShdw dist="107763" dir="18900000" algn="ctr" rotWithShape="0">
              <a:srgbClr val="000000"/>
            </a:outerShdw>
          </a:effectLst>
        </p:spPr>
        <p:txBody>
          <a:bodyPr wrap="none" anchor="ctr"/>
          <a:lstStyle>
            <a:lvl1pPr>
              <a:defRPr b="1">
                <a:solidFill>
                  <a:schemeClr val="hlink"/>
                </a:solidFill>
                <a:latin typeface="Arial" panose="020B0604020202020204" pitchFamily="34" charset="0"/>
              </a:defRPr>
            </a:lvl1pPr>
            <a:lvl2pPr marL="742950" indent="-285750">
              <a:defRPr b="1">
                <a:solidFill>
                  <a:schemeClr val="hlink"/>
                </a:solidFill>
                <a:latin typeface="Arial" panose="020B0604020202020204" pitchFamily="34" charset="0"/>
              </a:defRPr>
            </a:lvl2pPr>
            <a:lvl3pPr marL="1143000" indent="-228600">
              <a:defRPr b="1">
                <a:solidFill>
                  <a:schemeClr val="hlink"/>
                </a:solidFill>
                <a:latin typeface="Arial" panose="020B0604020202020204" pitchFamily="34" charset="0"/>
              </a:defRPr>
            </a:lvl3pPr>
            <a:lvl4pPr marL="1600200" indent="-228600">
              <a:defRPr b="1">
                <a:solidFill>
                  <a:schemeClr val="hlink"/>
                </a:solidFill>
                <a:latin typeface="Arial" panose="020B0604020202020204" pitchFamily="34" charset="0"/>
              </a:defRPr>
            </a:lvl4pPr>
            <a:lvl5pPr marL="2057400" indent="-228600">
              <a:defRPr b="1">
                <a:solidFill>
                  <a:schemeClr val="hlink"/>
                </a:solidFill>
                <a:latin typeface="Arial" panose="020B0604020202020204" pitchFamily="34" charset="0"/>
              </a:defRPr>
            </a:lvl5pPr>
            <a:lvl6pPr marL="2514600" indent="-228600" eaLnBrk="0" fontAlgn="base" hangingPunct="0">
              <a:spcBef>
                <a:spcPct val="0"/>
              </a:spcBef>
              <a:spcAft>
                <a:spcPct val="0"/>
              </a:spcAft>
              <a:defRPr b="1">
                <a:solidFill>
                  <a:schemeClr val="hlink"/>
                </a:solidFill>
                <a:latin typeface="Arial" panose="020B0604020202020204" pitchFamily="34" charset="0"/>
              </a:defRPr>
            </a:lvl6pPr>
            <a:lvl7pPr marL="2971800" indent="-228600" eaLnBrk="0" fontAlgn="base" hangingPunct="0">
              <a:spcBef>
                <a:spcPct val="0"/>
              </a:spcBef>
              <a:spcAft>
                <a:spcPct val="0"/>
              </a:spcAft>
              <a:defRPr b="1">
                <a:solidFill>
                  <a:schemeClr val="hlink"/>
                </a:solidFill>
                <a:latin typeface="Arial" panose="020B0604020202020204" pitchFamily="34" charset="0"/>
              </a:defRPr>
            </a:lvl7pPr>
            <a:lvl8pPr marL="3429000" indent="-228600" eaLnBrk="0" fontAlgn="base" hangingPunct="0">
              <a:spcBef>
                <a:spcPct val="0"/>
              </a:spcBef>
              <a:spcAft>
                <a:spcPct val="0"/>
              </a:spcAft>
              <a:defRPr b="1">
                <a:solidFill>
                  <a:schemeClr val="hlink"/>
                </a:solidFill>
                <a:latin typeface="Arial" panose="020B0604020202020204" pitchFamily="34" charset="0"/>
              </a:defRPr>
            </a:lvl8pPr>
            <a:lvl9pPr marL="3886200" indent="-228600" eaLnBrk="0" fontAlgn="base" hangingPunct="0">
              <a:spcBef>
                <a:spcPct val="0"/>
              </a:spcBef>
              <a:spcAft>
                <a:spcPct val="0"/>
              </a:spcAft>
              <a:defRPr b="1">
                <a:solidFill>
                  <a:schemeClr val="hlink"/>
                </a:solidFill>
                <a:latin typeface="Arial" panose="020B0604020202020204" pitchFamily="34" charset="0"/>
              </a:defRPr>
            </a:lvl9pPr>
          </a:lstStyle>
          <a:p>
            <a:endParaRPr lang="de-DE" altLang="de-DE"/>
          </a:p>
        </p:txBody>
      </p:sp>
      <p:sp>
        <p:nvSpPr>
          <p:cNvPr id="5127" name="Rectangle 11">
            <a:extLst>
              <a:ext uri="{FF2B5EF4-FFF2-40B4-BE49-F238E27FC236}">
                <a16:creationId xmlns:a16="http://schemas.microsoft.com/office/drawing/2014/main" id="{C7B76A50-415B-32D0-1488-0E49A710F40A}"/>
              </a:ext>
            </a:extLst>
          </p:cNvPr>
          <p:cNvSpPr>
            <a:spLocks noChangeArrowheads="1"/>
          </p:cNvSpPr>
          <p:nvPr/>
        </p:nvSpPr>
        <p:spPr bwMode="auto">
          <a:xfrm>
            <a:off x="234950" y="2901950"/>
            <a:ext cx="2882900" cy="1663700"/>
          </a:xfrm>
          <a:prstGeom prst="rect">
            <a:avLst/>
          </a:prstGeom>
          <a:gradFill rotWithShape="0">
            <a:gsLst>
              <a:gs pos="0">
                <a:srgbClr val="618FFD"/>
              </a:gs>
              <a:gs pos="50000">
                <a:srgbClr val="C0D2FE"/>
              </a:gs>
              <a:gs pos="100000">
                <a:srgbClr val="618FFD"/>
              </a:gs>
            </a:gsLst>
            <a:lin ang="18900000" scaled="1"/>
          </a:gradFill>
          <a:ln w="12700">
            <a:solidFill>
              <a:schemeClr val="tx1"/>
            </a:solidFill>
            <a:miter lim="800000"/>
            <a:headEnd/>
            <a:tailEnd/>
          </a:ln>
          <a:effectLst>
            <a:outerShdw dist="107763" dir="18900000" algn="ctr" rotWithShape="0">
              <a:srgbClr val="000000"/>
            </a:outerShdw>
          </a:effectLst>
        </p:spPr>
        <p:txBody>
          <a:bodyPr wrap="none" anchor="ctr"/>
          <a:lstStyle>
            <a:lvl1pPr>
              <a:defRPr b="1">
                <a:solidFill>
                  <a:schemeClr val="hlink"/>
                </a:solidFill>
                <a:latin typeface="Arial" panose="020B0604020202020204" pitchFamily="34" charset="0"/>
              </a:defRPr>
            </a:lvl1pPr>
            <a:lvl2pPr marL="742950" indent="-285750">
              <a:defRPr b="1">
                <a:solidFill>
                  <a:schemeClr val="hlink"/>
                </a:solidFill>
                <a:latin typeface="Arial" panose="020B0604020202020204" pitchFamily="34" charset="0"/>
              </a:defRPr>
            </a:lvl2pPr>
            <a:lvl3pPr marL="1143000" indent="-228600">
              <a:defRPr b="1">
                <a:solidFill>
                  <a:schemeClr val="hlink"/>
                </a:solidFill>
                <a:latin typeface="Arial" panose="020B0604020202020204" pitchFamily="34" charset="0"/>
              </a:defRPr>
            </a:lvl3pPr>
            <a:lvl4pPr marL="1600200" indent="-228600">
              <a:defRPr b="1">
                <a:solidFill>
                  <a:schemeClr val="hlink"/>
                </a:solidFill>
                <a:latin typeface="Arial" panose="020B0604020202020204" pitchFamily="34" charset="0"/>
              </a:defRPr>
            </a:lvl4pPr>
            <a:lvl5pPr marL="2057400" indent="-228600">
              <a:defRPr b="1">
                <a:solidFill>
                  <a:schemeClr val="hlink"/>
                </a:solidFill>
                <a:latin typeface="Arial" panose="020B0604020202020204" pitchFamily="34" charset="0"/>
              </a:defRPr>
            </a:lvl5pPr>
            <a:lvl6pPr marL="2514600" indent="-228600" eaLnBrk="0" fontAlgn="base" hangingPunct="0">
              <a:spcBef>
                <a:spcPct val="0"/>
              </a:spcBef>
              <a:spcAft>
                <a:spcPct val="0"/>
              </a:spcAft>
              <a:defRPr b="1">
                <a:solidFill>
                  <a:schemeClr val="hlink"/>
                </a:solidFill>
                <a:latin typeface="Arial" panose="020B0604020202020204" pitchFamily="34" charset="0"/>
              </a:defRPr>
            </a:lvl6pPr>
            <a:lvl7pPr marL="2971800" indent="-228600" eaLnBrk="0" fontAlgn="base" hangingPunct="0">
              <a:spcBef>
                <a:spcPct val="0"/>
              </a:spcBef>
              <a:spcAft>
                <a:spcPct val="0"/>
              </a:spcAft>
              <a:defRPr b="1">
                <a:solidFill>
                  <a:schemeClr val="hlink"/>
                </a:solidFill>
                <a:latin typeface="Arial" panose="020B0604020202020204" pitchFamily="34" charset="0"/>
              </a:defRPr>
            </a:lvl7pPr>
            <a:lvl8pPr marL="3429000" indent="-228600" eaLnBrk="0" fontAlgn="base" hangingPunct="0">
              <a:spcBef>
                <a:spcPct val="0"/>
              </a:spcBef>
              <a:spcAft>
                <a:spcPct val="0"/>
              </a:spcAft>
              <a:defRPr b="1">
                <a:solidFill>
                  <a:schemeClr val="hlink"/>
                </a:solidFill>
                <a:latin typeface="Arial" panose="020B0604020202020204" pitchFamily="34" charset="0"/>
              </a:defRPr>
            </a:lvl8pPr>
            <a:lvl9pPr marL="3886200" indent="-228600" eaLnBrk="0" fontAlgn="base" hangingPunct="0">
              <a:spcBef>
                <a:spcPct val="0"/>
              </a:spcBef>
              <a:spcAft>
                <a:spcPct val="0"/>
              </a:spcAft>
              <a:defRPr b="1">
                <a:solidFill>
                  <a:schemeClr val="hlink"/>
                </a:solidFill>
                <a:latin typeface="Arial" panose="020B0604020202020204" pitchFamily="34" charset="0"/>
              </a:defRPr>
            </a:lvl9pPr>
          </a:lstStyle>
          <a:p>
            <a:endParaRPr lang="de-DE" altLang="de-DE"/>
          </a:p>
        </p:txBody>
      </p:sp>
      <p:sp>
        <p:nvSpPr>
          <p:cNvPr id="5130" name="Rectangle 14">
            <a:extLst>
              <a:ext uri="{FF2B5EF4-FFF2-40B4-BE49-F238E27FC236}">
                <a16:creationId xmlns:a16="http://schemas.microsoft.com/office/drawing/2014/main" id="{D2CE154D-798B-0EFD-872C-9455CE789110}"/>
              </a:ext>
            </a:extLst>
          </p:cNvPr>
          <p:cNvSpPr>
            <a:spLocks noChangeArrowheads="1"/>
          </p:cNvSpPr>
          <p:nvPr/>
        </p:nvSpPr>
        <p:spPr bwMode="auto">
          <a:xfrm>
            <a:off x="1155700" y="193675"/>
            <a:ext cx="6656660" cy="588963"/>
          </a:xfrm>
          <a:prstGeom prst="rect">
            <a:avLst/>
          </a:prstGeom>
          <a:solidFill>
            <a:srgbClr val="FFC000"/>
          </a:solidFill>
          <a:ln w="12700">
            <a:solidFill>
              <a:srgbClr val="000000"/>
            </a:solidFill>
            <a:miter lim="800000"/>
            <a:headEnd/>
            <a:tailEnd/>
          </a:ln>
          <a:effectLst>
            <a:outerShdw dist="107763" dir="18900000" algn="ctr" rotWithShape="0">
              <a:srgbClr val="000000"/>
            </a:outerShdw>
          </a:effectLst>
        </p:spPr>
        <p:txBody>
          <a:bodyPr wrap="square" lIns="90488" tIns="44450" rIns="90488" bIns="44450">
            <a:spAutoFit/>
          </a:bodyPr>
          <a:lstStyle>
            <a:lvl1pPr>
              <a:defRPr b="1">
                <a:solidFill>
                  <a:schemeClr val="hlink"/>
                </a:solidFill>
                <a:latin typeface="Arial" panose="020B0604020202020204" pitchFamily="34" charset="0"/>
              </a:defRPr>
            </a:lvl1pPr>
            <a:lvl2pPr marL="742950" indent="-285750">
              <a:defRPr b="1">
                <a:solidFill>
                  <a:schemeClr val="hlink"/>
                </a:solidFill>
                <a:latin typeface="Arial" panose="020B0604020202020204" pitchFamily="34" charset="0"/>
              </a:defRPr>
            </a:lvl2pPr>
            <a:lvl3pPr marL="1143000" indent="-228600">
              <a:defRPr b="1">
                <a:solidFill>
                  <a:schemeClr val="hlink"/>
                </a:solidFill>
                <a:latin typeface="Arial" panose="020B0604020202020204" pitchFamily="34" charset="0"/>
              </a:defRPr>
            </a:lvl3pPr>
            <a:lvl4pPr marL="1600200" indent="-228600">
              <a:defRPr b="1">
                <a:solidFill>
                  <a:schemeClr val="hlink"/>
                </a:solidFill>
                <a:latin typeface="Arial" panose="020B0604020202020204" pitchFamily="34" charset="0"/>
              </a:defRPr>
            </a:lvl4pPr>
            <a:lvl5pPr marL="2057400" indent="-228600">
              <a:defRPr b="1">
                <a:solidFill>
                  <a:schemeClr val="hlink"/>
                </a:solidFill>
                <a:latin typeface="Arial" panose="020B0604020202020204" pitchFamily="34" charset="0"/>
              </a:defRPr>
            </a:lvl5pPr>
            <a:lvl6pPr marL="2514600" indent="-228600" eaLnBrk="0" fontAlgn="base" hangingPunct="0">
              <a:spcBef>
                <a:spcPct val="0"/>
              </a:spcBef>
              <a:spcAft>
                <a:spcPct val="0"/>
              </a:spcAft>
              <a:defRPr b="1">
                <a:solidFill>
                  <a:schemeClr val="hlink"/>
                </a:solidFill>
                <a:latin typeface="Arial" panose="020B0604020202020204" pitchFamily="34" charset="0"/>
              </a:defRPr>
            </a:lvl6pPr>
            <a:lvl7pPr marL="2971800" indent="-228600" eaLnBrk="0" fontAlgn="base" hangingPunct="0">
              <a:spcBef>
                <a:spcPct val="0"/>
              </a:spcBef>
              <a:spcAft>
                <a:spcPct val="0"/>
              </a:spcAft>
              <a:defRPr b="1">
                <a:solidFill>
                  <a:schemeClr val="hlink"/>
                </a:solidFill>
                <a:latin typeface="Arial" panose="020B0604020202020204" pitchFamily="34" charset="0"/>
              </a:defRPr>
            </a:lvl7pPr>
            <a:lvl8pPr marL="3429000" indent="-228600" eaLnBrk="0" fontAlgn="base" hangingPunct="0">
              <a:spcBef>
                <a:spcPct val="0"/>
              </a:spcBef>
              <a:spcAft>
                <a:spcPct val="0"/>
              </a:spcAft>
              <a:defRPr b="1">
                <a:solidFill>
                  <a:schemeClr val="hlink"/>
                </a:solidFill>
                <a:latin typeface="Arial" panose="020B0604020202020204" pitchFamily="34" charset="0"/>
              </a:defRPr>
            </a:lvl8pPr>
            <a:lvl9pPr marL="3886200" indent="-228600" eaLnBrk="0" fontAlgn="base" hangingPunct="0">
              <a:spcBef>
                <a:spcPct val="0"/>
              </a:spcBef>
              <a:spcAft>
                <a:spcPct val="0"/>
              </a:spcAft>
              <a:defRPr b="1">
                <a:solidFill>
                  <a:schemeClr val="hlink"/>
                </a:solidFill>
                <a:latin typeface="Arial" panose="020B0604020202020204" pitchFamily="34" charset="0"/>
              </a:defRPr>
            </a:lvl9pPr>
          </a:lstStyle>
          <a:p>
            <a:r>
              <a:rPr lang="en-US" altLang="de-DE" sz="3200" b="0" dirty="0">
                <a:solidFill>
                  <a:schemeClr val="tx2"/>
                </a:solidFill>
                <a:latin typeface="Arial Rounded MT Bold" panose="020F0704030504030204" pitchFamily="34" charset="0"/>
              </a:rPr>
              <a:t>The Needs Assessment Process</a:t>
            </a:r>
          </a:p>
        </p:txBody>
      </p:sp>
      <p:sp>
        <p:nvSpPr>
          <p:cNvPr id="5131" name="Rectangle 15">
            <a:extLst>
              <a:ext uri="{FF2B5EF4-FFF2-40B4-BE49-F238E27FC236}">
                <a16:creationId xmlns:a16="http://schemas.microsoft.com/office/drawing/2014/main" id="{6A053BD5-153C-D3DF-F7DE-97E6694B2187}"/>
              </a:ext>
            </a:extLst>
          </p:cNvPr>
          <p:cNvSpPr>
            <a:spLocks noChangeArrowheads="1"/>
          </p:cNvSpPr>
          <p:nvPr/>
        </p:nvSpPr>
        <p:spPr bwMode="auto">
          <a:xfrm>
            <a:off x="3451225" y="1250950"/>
            <a:ext cx="2087563" cy="698500"/>
          </a:xfrm>
          <a:prstGeom prst="rect">
            <a:avLst/>
          </a:prstGeom>
          <a:noFill/>
          <a:ln>
            <a:noFill/>
          </a:ln>
          <a:effectLst/>
          <a:extLst>
            <a:ext uri="{909E8E84-426E-40DD-AFC4-6F175D3DCCD1}">
              <a14:hiddenFill xmlns:a14="http://schemas.microsoft.com/office/drawing/2010/main">
                <a:solidFill>
                  <a:srgbClr val="EAEC5E"/>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b="1">
                <a:solidFill>
                  <a:schemeClr val="hlink"/>
                </a:solidFill>
                <a:latin typeface="Arial" panose="020B0604020202020204" pitchFamily="34" charset="0"/>
              </a:defRPr>
            </a:lvl1pPr>
            <a:lvl2pPr marL="742950" indent="-285750">
              <a:defRPr b="1">
                <a:solidFill>
                  <a:schemeClr val="hlink"/>
                </a:solidFill>
                <a:latin typeface="Arial" panose="020B0604020202020204" pitchFamily="34" charset="0"/>
              </a:defRPr>
            </a:lvl2pPr>
            <a:lvl3pPr marL="1143000" indent="-228600">
              <a:defRPr b="1">
                <a:solidFill>
                  <a:schemeClr val="hlink"/>
                </a:solidFill>
                <a:latin typeface="Arial" panose="020B0604020202020204" pitchFamily="34" charset="0"/>
              </a:defRPr>
            </a:lvl3pPr>
            <a:lvl4pPr marL="1600200" indent="-228600">
              <a:defRPr b="1">
                <a:solidFill>
                  <a:schemeClr val="hlink"/>
                </a:solidFill>
                <a:latin typeface="Arial" panose="020B0604020202020204" pitchFamily="34" charset="0"/>
              </a:defRPr>
            </a:lvl4pPr>
            <a:lvl5pPr marL="2057400" indent="-228600">
              <a:defRPr b="1">
                <a:solidFill>
                  <a:schemeClr val="hlink"/>
                </a:solidFill>
                <a:latin typeface="Arial" panose="020B0604020202020204" pitchFamily="34" charset="0"/>
              </a:defRPr>
            </a:lvl5pPr>
            <a:lvl6pPr marL="2514600" indent="-228600" eaLnBrk="0" fontAlgn="base" hangingPunct="0">
              <a:spcBef>
                <a:spcPct val="0"/>
              </a:spcBef>
              <a:spcAft>
                <a:spcPct val="0"/>
              </a:spcAft>
              <a:defRPr b="1">
                <a:solidFill>
                  <a:schemeClr val="hlink"/>
                </a:solidFill>
                <a:latin typeface="Arial" panose="020B0604020202020204" pitchFamily="34" charset="0"/>
              </a:defRPr>
            </a:lvl6pPr>
            <a:lvl7pPr marL="2971800" indent="-228600" eaLnBrk="0" fontAlgn="base" hangingPunct="0">
              <a:spcBef>
                <a:spcPct val="0"/>
              </a:spcBef>
              <a:spcAft>
                <a:spcPct val="0"/>
              </a:spcAft>
              <a:defRPr b="1">
                <a:solidFill>
                  <a:schemeClr val="hlink"/>
                </a:solidFill>
                <a:latin typeface="Arial" panose="020B0604020202020204" pitchFamily="34" charset="0"/>
              </a:defRPr>
            </a:lvl7pPr>
            <a:lvl8pPr marL="3429000" indent="-228600" eaLnBrk="0" fontAlgn="base" hangingPunct="0">
              <a:spcBef>
                <a:spcPct val="0"/>
              </a:spcBef>
              <a:spcAft>
                <a:spcPct val="0"/>
              </a:spcAft>
              <a:defRPr b="1">
                <a:solidFill>
                  <a:schemeClr val="hlink"/>
                </a:solidFill>
                <a:latin typeface="Arial" panose="020B0604020202020204" pitchFamily="34" charset="0"/>
              </a:defRPr>
            </a:lvl8pPr>
            <a:lvl9pPr marL="3886200" indent="-228600" eaLnBrk="0" fontAlgn="base" hangingPunct="0">
              <a:spcBef>
                <a:spcPct val="0"/>
              </a:spcBef>
              <a:spcAft>
                <a:spcPct val="0"/>
              </a:spcAft>
              <a:defRPr b="1">
                <a:solidFill>
                  <a:schemeClr val="hlink"/>
                </a:solidFill>
                <a:latin typeface="Arial" panose="020B0604020202020204" pitchFamily="34" charset="0"/>
              </a:defRPr>
            </a:lvl9pPr>
          </a:lstStyle>
          <a:p>
            <a:pPr algn="ctr"/>
            <a:r>
              <a:rPr lang="en-US" altLang="de-DE" sz="2000" b="0" u="sng">
                <a:solidFill>
                  <a:srgbClr val="000000"/>
                </a:solidFill>
                <a:latin typeface="Arial Rounded MT Bold" panose="020F0704030504030204" pitchFamily="34" charset="0"/>
              </a:rPr>
              <a:t>Training </a:t>
            </a:r>
          </a:p>
          <a:p>
            <a:pPr algn="ctr"/>
            <a:r>
              <a:rPr lang="en-US" altLang="de-DE" sz="2000" b="0" u="sng">
                <a:solidFill>
                  <a:srgbClr val="000000"/>
                </a:solidFill>
                <a:latin typeface="Arial Rounded MT Bold" panose="020F0704030504030204" pitchFamily="34" charset="0"/>
              </a:rPr>
              <a:t>Pressure Points</a:t>
            </a:r>
          </a:p>
        </p:txBody>
      </p:sp>
      <p:sp>
        <p:nvSpPr>
          <p:cNvPr id="2" name="Rectangle 16">
            <a:extLst>
              <a:ext uri="{FF2B5EF4-FFF2-40B4-BE49-F238E27FC236}">
                <a16:creationId xmlns:a16="http://schemas.microsoft.com/office/drawing/2014/main" id="{E0F1EBC2-F841-B742-32EC-9DC6A4A182F9}"/>
              </a:ext>
            </a:extLst>
          </p:cNvPr>
          <p:cNvSpPr>
            <a:spLocks noChangeArrowheads="1"/>
          </p:cNvSpPr>
          <p:nvPr/>
        </p:nvSpPr>
        <p:spPr bwMode="auto">
          <a:xfrm>
            <a:off x="595313" y="3003550"/>
            <a:ext cx="2089150" cy="393700"/>
          </a:xfrm>
          <a:prstGeom prst="rect">
            <a:avLst/>
          </a:prstGeom>
          <a:noFill/>
          <a:ln>
            <a:noFill/>
          </a:ln>
          <a:effectLst/>
          <a:extLst>
            <a:ext uri="{909E8E84-426E-40DD-AFC4-6F175D3DCCD1}">
              <a14:hiddenFill xmlns:a14="http://schemas.microsoft.com/office/drawing/2010/main">
                <a:solidFill>
                  <a:srgbClr val="EAEC5E"/>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b="1">
                <a:solidFill>
                  <a:schemeClr val="hlink"/>
                </a:solidFill>
                <a:latin typeface="Arial" panose="020B0604020202020204" pitchFamily="34" charset="0"/>
              </a:defRPr>
            </a:lvl1pPr>
            <a:lvl2pPr marL="742950" indent="-285750">
              <a:defRPr b="1">
                <a:solidFill>
                  <a:schemeClr val="hlink"/>
                </a:solidFill>
                <a:latin typeface="Arial" panose="020B0604020202020204" pitchFamily="34" charset="0"/>
              </a:defRPr>
            </a:lvl2pPr>
            <a:lvl3pPr marL="1143000" indent="-228600">
              <a:defRPr b="1">
                <a:solidFill>
                  <a:schemeClr val="hlink"/>
                </a:solidFill>
                <a:latin typeface="Arial" panose="020B0604020202020204" pitchFamily="34" charset="0"/>
              </a:defRPr>
            </a:lvl3pPr>
            <a:lvl4pPr marL="1600200" indent="-228600">
              <a:defRPr b="1">
                <a:solidFill>
                  <a:schemeClr val="hlink"/>
                </a:solidFill>
                <a:latin typeface="Arial" panose="020B0604020202020204" pitchFamily="34" charset="0"/>
              </a:defRPr>
            </a:lvl4pPr>
            <a:lvl5pPr marL="2057400" indent="-228600">
              <a:defRPr b="1">
                <a:solidFill>
                  <a:schemeClr val="hlink"/>
                </a:solidFill>
                <a:latin typeface="Arial" panose="020B0604020202020204" pitchFamily="34" charset="0"/>
              </a:defRPr>
            </a:lvl5pPr>
            <a:lvl6pPr marL="2514600" indent="-228600" eaLnBrk="0" fontAlgn="base" hangingPunct="0">
              <a:spcBef>
                <a:spcPct val="0"/>
              </a:spcBef>
              <a:spcAft>
                <a:spcPct val="0"/>
              </a:spcAft>
              <a:defRPr b="1">
                <a:solidFill>
                  <a:schemeClr val="hlink"/>
                </a:solidFill>
                <a:latin typeface="Arial" panose="020B0604020202020204" pitchFamily="34" charset="0"/>
              </a:defRPr>
            </a:lvl6pPr>
            <a:lvl7pPr marL="2971800" indent="-228600" eaLnBrk="0" fontAlgn="base" hangingPunct="0">
              <a:spcBef>
                <a:spcPct val="0"/>
              </a:spcBef>
              <a:spcAft>
                <a:spcPct val="0"/>
              </a:spcAft>
              <a:defRPr b="1">
                <a:solidFill>
                  <a:schemeClr val="hlink"/>
                </a:solidFill>
                <a:latin typeface="Arial" panose="020B0604020202020204" pitchFamily="34" charset="0"/>
              </a:defRPr>
            </a:lvl7pPr>
            <a:lvl8pPr marL="3429000" indent="-228600" eaLnBrk="0" fontAlgn="base" hangingPunct="0">
              <a:spcBef>
                <a:spcPct val="0"/>
              </a:spcBef>
              <a:spcAft>
                <a:spcPct val="0"/>
              </a:spcAft>
              <a:defRPr b="1">
                <a:solidFill>
                  <a:schemeClr val="hlink"/>
                </a:solidFill>
                <a:latin typeface="Arial" panose="020B0604020202020204" pitchFamily="34" charset="0"/>
              </a:defRPr>
            </a:lvl8pPr>
            <a:lvl9pPr marL="3886200" indent="-228600" eaLnBrk="0" fontAlgn="base" hangingPunct="0">
              <a:spcBef>
                <a:spcPct val="0"/>
              </a:spcBef>
              <a:spcAft>
                <a:spcPct val="0"/>
              </a:spcAft>
              <a:defRPr b="1">
                <a:solidFill>
                  <a:schemeClr val="hlink"/>
                </a:solidFill>
                <a:latin typeface="Arial" panose="020B0604020202020204" pitchFamily="34" charset="0"/>
              </a:defRPr>
            </a:lvl9pPr>
          </a:lstStyle>
          <a:p>
            <a:r>
              <a:rPr lang="en-US" altLang="de-DE" sz="2000" b="0" u="sng">
                <a:solidFill>
                  <a:srgbClr val="000000"/>
                </a:solidFill>
                <a:latin typeface="Arial Rounded MT Bold" panose="020F0704030504030204" pitchFamily="34" charset="0"/>
              </a:rPr>
              <a:t>Person Analysis</a:t>
            </a:r>
          </a:p>
        </p:txBody>
      </p:sp>
      <p:sp>
        <p:nvSpPr>
          <p:cNvPr id="5133" name="Rectangle 17">
            <a:extLst>
              <a:ext uri="{FF2B5EF4-FFF2-40B4-BE49-F238E27FC236}">
                <a16:creationId xmlns:a16="http://schemas.microsoft.com/office/drawing/2014/main" id="{41FB7AC7-E3EE-C899-8064-E53BC3B76D20}"/>
              </a:ext>
            </a:extLst>
          </p:cNvPr>
          <p:cNvSpPr>
            <a:spLocks noChangeArrowheads="1"/>
          </p:cNvSpPr>
          <p:nvPr/>
        </p:nvSpPr>
        <p:spPr bwMode="auto">
          <a:xfrm>
            <a:off x="214313" y="3330575"/>
            <a:ext cx="2916237" cy="1187450"/>
          </a:xfrm>
          <a:prstGeom prst="rect">
            <a:avLst/>
          </a:prstGeom>
          <a:noFill/>
          <a:ln>
            <a:noFill/>
          </a:ln>
          <a:effectLst/>
          <a:extLst>
            <a:ext uri="{909E8E84-426E-40DD-AFC4-6F175D3DCCD1}">
              <a14:hiddenFill xmlns:a14="http://schemas.microsoft.com/office/drawing/2010/main">
                <a:solidFill>
                  <a:srgbClr val="EAEC5E"/>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b="1">
                <a:solidFill>
                  <a:schemeClr val="hlink"/>
                </a:solidFill>
                <a:latin typeface="Arial" panose="020B0604020202020204" pitchFamily="34" charset="0"/>
              </a:defRPr>
            </a:lvl1pPr>
            <a:lvl2pPr marL="742950" indent="-285750">
              <a:defRPr b="1">
                <a:solidFill>
                  <a:schemeClr val="hlink"/>
                </a:solidFill>
                <a:latin typeface="Arial" panose="020B0604020202020204" pitchFamily="34" charset="0"/>
              </a:defRPr>
            </a:lvl2pPr>
            <a:lvl3pPr marL="1143000" indent="-228600">
              <a:defRPr b="1">
                <a:solidFill>
                  <a:schemeClr val="hlink"/>
                </a:solidFill>
                <a:latin typeface="Arial" panose="020B0604020202020204" pitchFamily="34" charset="0"/>
              </a:defRPr>
            </a:lvl3pPr>
            <a:lvl4pPr marL="1600200" indent="-228600">
              <a:defRPr b="1">
                <a:solidFill>
                  <a:schemeClr val="hlink"/>
                </a:solidFill>
                <a:latin typeface="Arial" panose="020B0604020202020204" pitchFamily="34" charset="0"/>
              </a:defRPr>
            </a:lvl4pPr>
            <a:lvl5pPr marL="2057400" indent="-228600">
              <a:defRPr b="1">
                <a:solidFill>
                  <a:schemeClr val="hlink"/>
                </a:solidFill>
                <a:latin typeface="Arial" panose="020B0604020202020204" pitchFamily="34" charset="0"/>
              </a:defRPr>
            </a:lvl5pPr>
            <a:lvl6pPr marL="2514600" indent="-228600" eaLnBrk="0" fontAlgn="base" hangingPunct="0">
              <a:spcBef>
                <a:spcPct val="0"/>
              </a:spcBef>
              <a:spcAft>
                <a:spcPct val="0"/>
              </a:spcAft>
              <a:defRPr b="1">
                <a:solidFill>
                  <a:schemeClr val="hlink"/>
                </a:solidFill>
                <a:latin typeface="Arial" panose="020B0604020202020204" pitchFamily="34" charset="0"/>
              </a:defRPr>
            </a:lvl6pPr>
            <a:lvl7pPr marL="2971800" indent="-228600" eaLnBrk="0" fontAlgn="base" hangingPunct="0">
              <a:spcBef>
                <a:spcPct val="0"/>
              </a:spcBef>
              <a:spcAft>
                <a:spcPct val="0"/>
              </a:spcAft>
              <a:defRPr b="1">
                <a:solidFill>
                  <a:schemeClr val="hlink"/>
                </a:solidFill>
                <a:latin typeface="Arial" panose="020B0604020202020204" pitchFamily="34" charset="0"/>
              </a:defRPr>
            </a:lvl7pPr>
            <a:lvl8pPr marL="3429000" indent="-228600" eaLnBrk="0" fontAlgn="base" hangingPunct="0">
              <a:spcBef>
                <a:spcPct val="0"/>
              </a:spcBef>
              <a:spcAft>
                <a:spcPct val="0"/>
              </a:spcAft>
              <a:defRPr b="1">
                <a:solidFill>
                  <a:schemeClr val="hlink"/>
                </a:solidFill>
                <a:latin typeface="Arial" panose="020B0604020202020204" pitchFamily="34" charset="0"/>
              </a:defRPr>
            </a:lvl8pPr>
            <a:lvl9pPr marL="3886200" indent="-228600" eaLnBrk="0" fontAlgn="base" hangingPunct="0">
              <a:spcBef>
                <a:spcPct val="0"/>
              </a:spcBef>
              <a:spcAft>
                <a:spcPct val="0"/>
              </a:spcAft>
              <a:defRPr b="1">
                <a:solidFill>
                  <a:schemeClr val="hlink"/>
                </a:solidFill>
                <a:latin typeface="Arial" panose="020B0604020202020204" pitchFamily="34" charset="0"/>
              </a:defRPr>
            </a:lvl9pPr>
          </a:lstStyle>
          <a:p>
            <a:r>
              <a:rPr lang="en-US" altLang="de-DE" b="0" dirty="0">
                <a:solidFill>
                  <a:srgbClr val="000000"/>
                </a:solidFill>
                <a:latin typeface="Arial Rounded MT Bold" panose="020F0704030504030204" pitchFamily="34" charset="0"/>
              </a:rPr>
              <a:t>- Is it a training problem?</a:t>
            </a:r>
          </a:p>
          <a:p>
            <a:r>
              <a:rPr lang="en-US" altLang="de-DE" b="0" dirty="0">
                <a:solidFill>
                  <a:srgbClr val="000000"/>
                </a:solidFill>
                <a:latin typeface="Arial Rounded MT Bold" panose="020F0704030504030204" pitchFamily="34" charset="0"/>
              </a:rPr>
              <a:t>- </a:t>
            </a:r>
            <a:r>
              <a:rPr lang="en-US" altLang="de-DE" i="1" dirty="0">
                <a:solidFill>
                  <a:srgbClr val="000000"/>
                </a:solidFill>
                <a:latin typeface="Arial Rounded MT Bold" panose="020F0704030504030204" pitchFamily="34" charset="0"/>
              </a:rPr>
              <a:t>Who</a:t>
            </a:r>
            <a:r>
              <a:rPr lang="en-US" altLang="de-DE" b="0" dirty="0">
                <a:solidFill>
                  <a:srgbClr val="000000"/>
                </a:solidFill>
                <a:latin typeface="Arial Rounded MT Bold" panose="020F0704030504030204" pitchFamily="34" charset="0"/>
              </a:rPr>
              <a:t> needs training?</a:t>
            </a:r>
          </a:p>
          <a:p>
            <a:r>
              <a:rPr lang="en-US" altLang="de-DE" b="0" dirty="0">
                <a:solidFill>
                  <a:srgbClr val="000000"/>
                </a:solidFill>
                <a:latin typeface="Arial Rounded MT Bold" panose="020F0704030504030204" pitchFamily="34" charset="0"/>
              </a:rPr>
              <a:t>- Are employees </a:t>
            </a:r>
            <a:r>
              <a:rPr lang="en-US" altLang="de-DE" i="1" dirty="0">
                <a:solidFill>
                  <a:srgbClr val="000000"/>
                </a:solidFill>
                <a:latin typeface="Arial Rounded MT Bold" panose="020F0704030504030204" pitchFamily="34" charset="0"/>
              </a:rPr>
              <a:t>ready</a:t>
            </a:r>
            <a:endParaRPr lang="en-US" altLang="de-DE" b="0" dirty="0">
              <a:solidFill>
                <a:srgbClr val="000000"/>
              </a:solidFill>
              <a:latin typeface="Arial Rounded MT Bold" panose="020F0704030504030204" pitchFamily="34" charset="0"/>
            </a:endParaRPr>
          </a:p>
          <a:p>
            <a:r>
              <a:rPr lang="en-US" altLang="de-DE" b="0" dirty="0">
                <a:solidFill>
                  <a:srgbClr val="000000"/>
                </a:solidFill>
                <a:latin typeface="Arial Rounded MT Bold" panose="020F0704030504030204" pitchFamily="34" charset="0"/>
              </a:rPr>
              <a:t>  for training?</a:t>
            </a:r>
          </a:p>
        </p:txBody>
      </p:sp>
      <p:sp>
        <p:nvSpPr>
          <p:cNvPr id="5134" name="Rectangle 18">
            <a:extLst>
              <a:ext uri="{FF2B5EF4-FFF2-40B4-BE49-F238E27FC236}">
                <a16:creationId xmlns:a16="http://schemas.microsoft.com/office/drawing/2014/main" id="{235EEE9F-AF8C-A124-DF49-925604DF7C68}"/>
              </a:ext>
            </a:extLst>
          </p:cNvPr>
          <p:cNvSpPr>
            <a:spLocks noChangeArrowheads="1"/>
          </p:cNvSpPr>
          <p:nvPr/>
        </p:nvSpPr>
        <p:spPr bwMode="auto">
          <a:xfrm>
            <a:off x="5808663" y="2927350"/>
            <a:ext cx="2998787" cy="393700"/>
          </a:xfrm>
          <a:prstGeom prst="rect">
            <a:avLst/>
          </a:prstGeom>
          <a:noFill/>
          <a:ln>
            <a:noFill/>
          </a:ln>
          <a:effectLst/>
          <a:extLst>
            <a:ext uri="{909E8E84-426E-40DD-AFC4-6F175D3DCCD1}">
              <a14:hiddenFill xmlns:a14="http://schemas.microsoft.com/office/drawing/2010/main">
                <a:solidFill>
                  <a:srgbClr val="EAEC5E"/>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b="1">
                <a:solidFill>
                  <a:schemeClr val="hlink"/>
                </a:solidFill>
                <a:latin typeface="Arial" panose="020B0604020202020204" pitchFamily="34" charset="0"/>
              </a:defRPr>
            </a:lvl1pPr>
            <a:lvl2pPr marL="742950" indent="-285750">
              <a:defRPr b="1">
                <a:solidFill>
                  <a:schemeClr val="hlink"/>
                </a:solidFill>
                <a:latin typeface="Arial" panose="020B0604020202020204" pitchFamily="34" charset="0"/>
              </a:defRPr>
            </a:lvl2pPr>
            <a:lvl3pPr marL="1143000" indent="-228600">
              <a:defRPr b="1">
                <a:solidFill>
                  <a:schemeClr val="hlink"/>
                </a:solidFill>
                <a:latin typeface="Arial" panose="020B0604020202020204" pitchFamily="34" charset="0"/>
              </a:defRPr>
            </a:lvl3pPr>
            <a:lvl4pPr marL="1600200" indent="-228600">
              <a:defRPr b="1">
                <a:solidFill>
                  <a:schemeClr val="hlink"/>
                </a:solidFill>
                <a:latin typeface="Arial" panose="020B0604020202020204" pitchFamily="34" charset="0"/>
              </a:defRPr>
            </a:lvl4pPr>
            <a:lvl5pPr marL="2057400" indent="-228600">
              <a:defRPr b="1">
                <a:solidFill>
                  <a:schemeClr val="hlink"/>
                </a:solidFill>
                <a:latin typeface="Arial" panose="020B0604020202020204" pitchFamily="34" charset="0"/>
              </a:defRPr>
            </a:lvl5pPr>
            <a:lvl6pPr marL="2514600" indent="-228600" eaLnBrk="0" fontAlgn="base" hangingPunct="0">
              <a:spcBef>
                <a:spcPct val="0"/>
              </a:spcBef>
              <a:spcAft>
                <a:spcPct val="0"/>
              </a:spcAft>
              <a:defRPr b="1">
                <a:solidFill>
                  <a:schemeClr val="hlink"/>
                </a:solidFill>
                <a:latin typeface="Arial" panose="020B0604020202020204" pitchFamily="34" charset="0"/>
              </a:defRPr>
            </a:lvl6pPr>
            <a:lvl7pPr marL="2971800" indent="-228600" eaLnBrk="0" fontAlgn="base" hangingPunct="0">
              <a:spcBef>
                <a:spcPct val="0"/>
              </a:spcBef>
              <a:spcAft>
                <a:spcPct val="0"/>
              </a:spcAft>
              <a:defRPr b="1">
                <a:solidFill>
                  <a:schemeClr val="hlink"/>
                </a:solidFill>
                <a:latin typeface="Arial" panose="020B0604020202020204" pitchFamily="34" charset="0"/>
              </a:defRPr>
            </a:lvl7pPr>
            <a:lvl8pPr marL="3429000" indent="-228600" eaLnBrk="0" fontAlgn="base" hangingPunct="0">
              <a:spcBef>
                <a:spcPct val="0"/>
              </a:spcBef>
              <a:spcAft>
                <a:spcPct val="0"/>
              </a:spcAft>
              <a:defRPr b="1">
                <a:solidFill>
                  <a:schemeClr val="hlink"/>
                </a:solidFill>
                <a:latin typeface="Arial" panose="020B0604020202020204" pitchFamily="34" charset="0"/>
              </a:defRPr>
            </a:lvl8pPr>
            <a:lvl9pPr marL="3886200" indent="-228600" eaLnBrk="0" fontAlgn="base" hangingPunct="0">
              <a:spcBef>
                <a:spcPct val="0"/>
              </a:spcBef>
              <a:spcAft>
                <a:spcPct val="0"/>
              </a:spcAft>
              <a:defRPr b="1">
                <a:solidFill>
                  <a:schemeClr val="hlink"/>
                </a:solidFill>
                <a:latin typeface="Arial" panose="020B0604020202020204" pitchFamily="34" charset="0"/>
              </a:defRPr>
            </a:lvl9pPr>
          </a:lstStyle>
          <a:p>
            <a:pPr algn="ctr"/>
            <a:r>
              <a:rPr lang="en-US" altLang="de-DE" sz="2000" b="0" u="sng">
                <a:solidFill>
                  <a:srgbClr val="000000"/>
                </a:solidFill>
                <a:latin typeface="Arial Rounded MT Bold" panose="020F0704030504030204" pitchFamily="34" charset="0"/>
              </a:rPr>
              <a:t>Organizational Analysis</a:t>
            </a:r>
          </a:p>
        </p:txBody>
      </p:sp>
      <p:sp>
        <p:nvSpPr>
          <p:cNvPr id="5135" name="Rectangle 19">
            <a:extLst>
              <a:ext uri="{FF2B5EF4-FFF2-40B4-BE49-F238E27FC236}">
                <a16:creationId xmlns:a16="http://schemas.microsoft.com/office/drawing/2014/main" id="{D49523B2-593A-F1FE-5BEE-FA0BEB9A371E}"/>
              </a:ext>
            </a:extLst>
          </p:cNvPr>
          <p:cNvSpPr>
            <a:spLocks noChangeArrowheads="1"/>
          </p:cNvSpPr>
          <p:nvPr/>
        </p:nvSpPr>
        <p:spPr bwMode="auto">
          <a:xfrm>
            <a:off x="6005513" y="3330575"/>
            <a:ext cx="2570162" cy="1187450"/>
          </a:xfrm>
          <a:prstGeom prst="rect">
            <a:avLst/>
          </a:prstGeom>
          <a:noFill/>
          <a:ln>
            <a:noFill/>
          </a:ln>
          <a:effectLst/>
          <a:extLst>
            <a:ext uri="{909E8E84-426E-40DD-AFC4-6F175D3DCCD1}">
              <a14:hiddenFill xmlns:a14="http://schemas.microsoft.com/office/drawing/2010/main">
                <a:solidFill>
                  <a:srgbClr val="EAEC5E"/>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b="1">
                <a:solidFill>
                  <a:schemeClr val="hlink"/>
                </a:solidFill>
                <a:latin typeface="Arial" panose="020B0604020202020204" pitchFamily="34" charset="0"/>
              </a:defRPr>
            </a:lvl1pPr>
            <a:lvl2pPr marL="742950" indent="-285750">
              <a:defRPr b="1">
                <a:solidFill>
                  <a:schemeClr val="hlink"/>
                </a:solidFill>
                <a:latin typeface="Arial" panose="020B0604020202020204" pitchFamily="34" charset="0"/>
              </a:defRPr>
            </a:lvl2pPr>
            <a:lvl3pPr marL="1143000" indent="-228600">
              <a:defRPr b="1">
                <a:solidFill>
                  <a:schemeClr val="hlink"/>
                </a:solidFill>
                <a:latin typeface="Arial" panose="020B0604020202020204" pitchFamily="34" charset="0"/>
              </a:defRPr>
            </a:lvl3pPr>
            <a:lvl4pPr marL="1600200" indent="-228600">
              <a:defRPr b="1">
                <a:solidFill>
                  <a:schemeClr val="hlink"/>
                </a:solidFill>
                <a:latin typeface="Arial" panose="020B0604020202020204" pitchFamily="34" charset="0"/>
              </a:defRPr>
            </a:lvl4pPr>
            <a:lvl5pPr marL="2057400" indent="-228600">
              <a:defRPr b="1">
                <a:solidFill>
                  <a:schemeClr val="hlink"/>
                </a:solidFill>
                <a:latin typeface="Arial" panose="020B0604020202020204" pitchFamily="34" charset="0"/>
              </a:defRPr>
            </a:lvl5pPr>
            <a:lvl6pPr marL="2514600" indent="-228600" eaLnBrk="0" fontAlgn="base" hangingPunct="0">
              <a:spcBef>
                <a:spcPct val="0"/>
              </a:spcBef>
              <a:spcAft>
                <a:spcPct val="0"/>
              </a:spcAft>
              <a:defRPr b="1">
                <a:solidFill>
                  <a:schemeClr val="hlink"/>
                </a:solidFill>
                <a:latin typeface="Arial" panose="020B0604020202020204" pitchFamily="34" charset="0"/>
              </a:defRPr>
            </a:lvl6pPr>
            <a:lvl7pPr marL="2971800" indent="-228600" eaLnBrk="0" fontAlgn="base" hangingPunct="0">
              <a:spcBef>
                <a:spcPct val="0"/>
              </a:spcBef>
              <a:spcAft>
                <a:spcPct val="0"/>
              </a:spcAft>
              <a:defRPr b="1">
                <a:solidFill>
                  <a:schemeClr val="hlink"/>
                </a:solidFill>
                <a:latin typeface="Arial" panose="020B0604020202020204" pitchFamily="34" charset="0"/>
              </a:defRPr>
            </a:lvl7pPr>
            <a:lvl8pPr marL="3429000" indent="-228600" eaLnBrk="0" fontAlgn="base" hangingPunct="0">
              <a:spcBef>
                <a:spcPct val="0"/>
              </a:spcBef>
              <a:spcAft>
                <a:spcPct val="0"/>
              </a:spcAft>
              <a:defRPr b="1">
                <a:solidFill>
                  <a:schemeClr val="hlink"/>
                </a:solidFill>
                <a:latin typeface="Arial" panose="020B0604020202020204" pitchFamily="34" charset="0"/>
              </a:defRPr>
            </a:lvl8pPr>
            <a:lvl9pPr marL="3886200" indent="-228600" eaLnBrk="0" fontAlgn="base" hangingPunct="0">
              <a:spcBef>
                <a:spcPct val="0"/>
              </a:spcBef>
              <a:spcAft>
                <a:spcPct val="0"/>
              </a:spcAft>
              <a:defRPr b="1">
                <a:solidFill>
                  <a:schemeClr val="hlink"/>
                </a:solidFill>
                <a:latin typeface="Arial" panose="020B0604020202020204" pitchFamily="34" charset="0"/>
              </a:defRPr>
            </a:lvl9pPr>
          </a:lstStyle>
          <a:p>
            <a:r>
              <a:rPr lang="en-US" altLang="de-DE" b="0" dirty="0">
                <a:solidFill>
                  <a:srgbClr val="000000"/>
                </a:solidFill>
                <a:latin typeface="Arial Rounded MT Bold" panose="020F0704030504030204" pitchFamily="34" charset="0"/>
              </a:rPr>
              <a:t>- Support for training?</a:t>
            </a:r>
          </a:p>
          <a:p>
            <a:r>
              <a:rPr lang="en-US" altLang="de-DE" b="0" dirty="0">
                <a:solidFill>
                  <a:srgbClr val="000000"/>
                </a:solidFill>
                <a:latin typeface="Arial Rounded MT Bold" panose="020F0704030504030204" pitchFamily="34" charset="0"/>
              </a:rPr>
              <a:t>- Sufficient resources?</a:t>
            </a:r>
          </a:p>
          <a:p>
            <a:r>
              <a:rPr lang="en-US" altLang="de-DE" b="0" dirty="0">
                <a:solidFill>
                  <a:srgbClr val="000000"/>
                </a:solidFill>
                <a:latin typeface="Arial Rounded MT Bold" panose="020F0704030504030204" pitchFamily="34" charset="0"/>
              </a:rPr>
              <a:t>- Fit with strategic</a:t>
            </a:r>
          </a:p>
          <a:p>
            <a:r>
              <a:rPr lang="en-US" altLang="de-DE" b="0" dirty="0">
                <a:solidFill>
                  <a:srgbClr val="000000"/>
                </a:solidFill>
                <a:latin typeface="Arial Rounded MT Bold" panose="020F0704030504030204" pitchFamily="34" charset="0"/>
              </a:rPr>
              <a:t>   objectives?</a:t>
            </a:r>
          </a:p>
        </p:txBody>
      </p:sp>
      <p:sp>
        <p:nvSpPr>
          <p:cNvPr id="5136" name="Rectangle 20">
            <a:extLst>
              <a:ext uri="{FF2B5EF4-FFF2-40B4-BE49-F238E27FC236}">
                <a16:creationId xmlns:a16="http://schemas.microsoft.com/office/drawing/2014/main" id="{41756C37-10D8-4BDB-A3DB-F292C8A5A089}"/>
              </a:ext>
            </a:extLst>
          </p:cNvPr>
          <p:cNvSpPr>
            <a:spLocks noChangeArrowheads="1"/>
          </p:cNvSpPr>
          <p:nvPr/>
        </p:nvSpPr>
        <p:spPr bwMode="auto">
          <a:xfrm>
            <a:off x="3490913" y="4984750"/>
            <a:ext cx="1814512" cy="393700"/>
          </a:xfrm>
          <a:prstGeom prst="rect">
            <a:avLst/>
          </a:prstGeom>
          <a:noFill/>
          <a:ln>
            <a:noFill/>
          </a:ln>
          <a:effectLst/>
          <a:extLst>
            <a:ext uri="{909E8E84-426E-40DD-AFC4-6F175D3DCCD1}">
              <a14:hiddenFill xmlns:a14="http://schemas.microsoft.com/office/drawing/2010/main">
                <a:solidFill>
                  <a:srgbClr val="EAEC5E"/>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b="1">
                <a:solidFill>
                  <a:schemeClr val="hlink"/>
                </a:solidFill>
                <a:latin typeface="Arial" panose="020B0604020202020204" pitchFamily="34" charset="0"/>
              </a:defRPr>
            </a:lvl1pPr>
            <a:lvl2pPr marL="742950" indent="-285750">
              <a:defRPr b="1">
                <a:solidFill>
                  <a:schemeClr val="hlink"/>
                </a:solidFill>
                <a:latin typeface="Arial" panose="020B0604020202020204" pitchFamily="34" charset="0"/>
              </a:defRPr>
            </a:lvl2pPr>
            <a:lvl3pPr marL="1143000" indent="-228600">
              <a:defRPr b="1">
                <a:solidFill>
                  <a:schemeClr val="hlink"/>
                </a:solidFill>
                <a:latin typeface="Arial" panose="020B0604020202020204" pitchFamily="34" charset="0"/>
              </a:defRPr>
            </a:lvl3pPr>
            <a:lvl4pPr marL="1600200" indent="-228600">
              <a:defRPr b="1">
                <a:solidFill>
                  <a:schemeClr val="hlink"/>
                </a:solidFill>
                <a:latin typeface="Arial" panose="020B0604020202020204" pitchFamily="34" charset="0"/>
              </a:defRPr>
            </a:lvl4pPr>
            <a:lvl5pPr marL="2057400" indent="-228600">
              <a:defRPr b="1">
                <a:solidFill>
                  <a:schemeClr val="hlink"/>
                </a:solidFill>
                <a:latin typeface="Arial" panose="020B0604020202020204" pitchFamily="34" charset="0"/>
              </a:defRPr>
            </a:lvl5pPr>
            <a:lvl6pPr marL="2514600" indent="-228600" eaLnBrk="0" fontAlgn="base" hangingPunct="0">
              <a:spcBef>
                <a:spcPct val="0"/>
              </a:spcBef>
              <a:spcAft>
                <a:spcPct val="0"/>
              </a:spcAft>
              <a:defRPr b="1">
                <a:solidFill>
                  <a:schemeClr val="hlink"/>
                </a:solidFill>
                <a:latin typeface="Arial" panose="020B0604020202020204" pitchFamily="34" charset="0"/>
              </a:defRPr>
            </a:lvl6pPr>
            <a:lvl7pPr marL="2971800" indent="-228600" eaLnBrk="0" fontAlgn="base" hangingPunct="0">
              <a:spcBef>
                <a:spcPct val="0"/>
              </a:spcBef>
              <a:spcAft>
                <a:spcPct val="0"/>
              </a:spcAft>
              <a:defRPr b="1">
                <a:solidFill>
                  <a:schemeClr val="hlink"/>
                </a:solidFill>
                <a:latin typeface="Arial" panose="020B0604020202020204" pitchFamily="34" charset="0"/>
              </a:defRPr>
            </a:lvl7pPr>
            <a:lvl8pPr marL="3429000" indent="-228600" eaLnBrk="0" fontAlgn="base" hangingPunct="0">
              <a:spcBef>
                <a:spcPct val="0"/>
              </a:spcBef>
              <a:spcAft>
                <a:spcPct val="0"/>
              </a:spcAft>
              <a:defRPr b="1">
                <a:solidFill>
                  <a:schemeClr val="hlink"/>
                </a:solidFill>
                <a:latin typeface="Arial" panose="020B0604020202020204" pitchFamily="34" charset="0"/>
              </a:defRPr>
            </a:lvl8pPr>
            <a:lvl9pPr marL="3886200" indent="-228600" eaLnBrk="0" fontAlgn="base" hangingPunct="0">
              <a:spcBef>
                <a:spcPct val="0"/>
              </a:spcBef>
              <a:spcAft>
                <a:spcPct val="0"/>
              </a:spcAft>
              <a:defRPr b="1">
                <a:solidFill>
                  <a:schemeClr val="hlink"/>
                </a:solidFill>
                <a:latin typeface="Arial" panose="020B0604020202020204" pitchFamily="34" charset="0"/>
              </a:defRPr>
            </a:lvl9pPr>
          </a:lstStyle>
          <a:p>
            <a:r>
              <a:rPr lang="en-US" altLang="de-DE" sz="2000" b="0" u="sng">
                <a:solidFill>
                  <a:srgbClr val="000000"/>
                </a:solidFill>
                <a:latin typeface="Arial Rounded MT Bold" panose="020F0704030504030204" pitchFamily="34" charset="0"/>
              </a:rPr>
              <a:t>Task Analysis</a:t>
            </a:r>
          </a:p>
        </p:txBody>
      </p:sp>
      <p:sp>
        <p:nvSpPr>
          <p:cNvPr id="5137" name="Rectangle 21">
            <a:extLst>
              <a:ext uri="{FF2B5EF4-FFF2-40B4-BE49-F238E27FC236}">
                <a16:creationId xmlns:a16="http://schemas.microsoft.com/office/drawing/2014/main" id="{DFD3C087-392F-2418-05E0-055DA9351177}"/>
              </a:ext>
            </a:extLst>
          </p:cNvPr>
          <p:cNvSpPr>
            <a:spLocks noChangeArrowheads="1"/>
          </p:cNvSpPr>
          <p:nvPr/>
        </p:nvSpPr>
        <p:spPr bwMode="auto">
          <a:xfrm>
            <a:off x="3206750" y="5245085"/>
            <a:ext cx="2561600" cy="874598"/>
          </a:xfrm>
          <a:prstGeom prst="rect">
            <a:avLst/>
          </a:prstGeom>
          <a:noFill/>
          <a:ln>
            <a:noFill/>
          </a:ln>
          <a:effectLst/>
          <a:extLst>
            <a:ext uri="{909E8E84-426E-40DD-AFC4-6F175D3DCCD1}">
              <a14:hiddenFill xmlns:a14="http://schemas.microsoft.com/office/drawing/2010/main">
                <a:solidFill>
                  <a:srgbClr val="EAEC5E"/>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b="1">
                <a:solidFill>
                  <a:schemeClr val="hlink"/>
                </a:solidFill>
                <a:latin typeface="Arial" panose="020B0604020202020204" pitchFamily="34" charset="0"/>
              </a:defRPr>
            </a:lvl1pPr>
            <a:lvl2pPr marL="742950" indent="-285750">
              <a:defRPr b="1">
                <a:solidFill>
                  <a:schemeClr val="hlink"/>
                </a:solidFill>
                <a:latin typeface="Arial" panose="020B0604020202020204" pitchFamily="34" charset="0"/>
              </a:defRPr>
            </a:lvl2pPr>
            <a:lvl3pPr marL="1143000" indent="-228600">
              <a:defRPr b="1">
                <a:solidFill>
                  <a:schemeClr val="hlink"/>
                </a:solidFill>
                <a:latin typeface="Arial" panose="020B0604020202020204" pitchFamily="34" charset="0"/>
              </a:defRPr>
            </a:lvl3pPr>
            <a:lvl4pPr marL="1600200" indent="-228600">
              <a:defRPr b="1">
                <a:solidFill>
                  <a:schemeClr val="hlink"/>
                </a:solidFill>
                <a:latin typeface="Arial" panose="020B0604020202020204" pitchFamily="34" charset="0"/>
              </a:defRPr>
            </a:lvl4pPr>
            <a:lvl5pPr marL="2057400" indent="-228600">
              <a:defRPr b="1">
                <a:solidFill>
                  <a:schemeClr val="hlink"/>
                </a:solidFill>
                <a:latin typeface="Arial" panose="020B0604020202020204" pitchFamily="34" charset="0"/>
              </a:defRPr>
            </a:lvl5pPr>
            <a:lvl6pPr marL="2514600" indent="-228600" eaLnBrk="0" fontAlgn="base" hangingPunct="0">
              <a:spcBef>
                <a:spcPct val="0"/>
              </a:spcBef>
              <a:spcAft>
                <a:spcPct val="0"/>
              </a:spcAft>
              <a:defRPr b="1">
                <a:solidFill>
                  <a:schemeClr val="hlink"/>
                </a:solidFill>
                <a:latin typeface="Arial" panose="020B0604020202020204" pitchFamily="34" charset="0"/>
              </a:defRPr>
            </a:lvl6pPr>
            <a:lvl7pPr marL="2971800" indent="-228600" eaLnBrk="0" fontAlgn="base" hangingPunct="0">
              <a:spcBef>
                <a:spcPct val="0"/>
              </a:spcBef>
              <a:spcAft>
                <a:spcPct val="0"/>
              </a:spcAft>
              <a:defRPr b="1">
                <a:solidFill>
                  <a:schemeClr val="hlink"/>
                </a:solidFill>
                <a:latin typeface="Arial" panose="020B0604020202020204" pitchFamily="34" charset="0"/>
              </a:defRPr>
            </a:lvl7pPr>
            <a:lvl8pPr marL="3429000" indent="-228600" eaLnBrk="0" fontAlgn="base" hangingPunct="0">
              <a:spcBef>
                <a:spcPct val="0"/>
              </a:spcBef>
              <a:spcAft>
                <a:spcPct val="0"/>
              </a:spcAft>
              <a:defRPr b="1">
                <a:solidFill>
                  <a:schemeClr val="hlink"/>
                </a:solidFill>
                <a:latin typeface="Arial" panose="020B0604020202020204" pitchFamily="34" charset="0"/>
              </a:defRPr>
            </a:lvl8pPr>
            <a:lvl9pPr marL="3886200" indent="-228600" eaLnBrk="0" fontAlgn="base" hangingPunct="0">
              <a:spcBef>
                <a:spcPct val="0"/>
              </a:spcBef>
              <a:spcAft>
                <a:spcPct val="0"/>
              </a:spcAft>
              <a:defRPr b="1">
                <a:solidFill>
                  <a:schemeClr val="hlink"/>
                </a:solidFill>
                <a:latin typeface="Arial" panose="020B0604020202020204" pitchFamily="34" charset="0"/>
              </a:defRPr>
            </a:lvl9pPr>
          </a:lstStyle>
          <a:p>
            <a:r>
              <a:rPr lang="en-US" altLang="de-DE" sz="1700" b="0" dirty="0">
                <a:solidFill>
                  <a:srgbClr val="000000"/>
                </a:solidFill>
                <a:latin typeface="Arial Rounded MT Bold" panose="020F0704030504030204" pitchFamily="34" charset="0"/>
              </a:rPr>
              <a:t>- identify tasks,</a:t>
            </a:r>
          </a:p>
          <a:p>
            <a:r>
              <a:rPr lang="en-US" altLang="de-DE" sz="1700" b="0" dirty="0">
                <a:solidFill>
                  <a:srgbClr val="000000"/>
                </a:solidFill>
                <a:latin typeface="Arial Rounded MT Bold" panose="020F0704030504030204" pitchFamily="34" charset="0"/>
              </a:rPr>
              <a:t>  skills, knowledge, </a:t>
            </a:r>
          </a:p>
          <a:p>
            <a:r>
              <a:rPr lang="en-US" altLang="de-DE" sz="1700" b="0" dirty="0">
                <a:solidFill>
                  <a:srgbClr val="000000"/>
                </a:solidFill>
                <a:latin typeface="Arial Rounded MT Bold" panose="020F0704030504030204" pitchFamily="34" charset="0"/>
              </a:rPr>
              <a:t>curricula development</a:t>
            </a:r>
          </a:p>
        </p:txBody>
      </p:sp>
    </p:spTree>
  </p:cSld>
  <p:clrMapOvr>
    <a:masterClrMapping/>
  </p:clrMapOvr>
  <p:transition>
    <p:cover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2C20572-B5A5-B002-43FC-493600439055}"/>
              </a:ext>
            </a:extLst>
          </p:cNvPr>
          <p:cNvSpPr>
            <a:spLocks noChangeArrowheads="1"/>
          </p:cNvSpPr>
          <p:nvPr/>
        </p:nvSpPr>
        <p:spPr bwMode="auto">
          <a:xfrm>
            <a:off x="471488" y="1393825"/>
            <a:ext cx="2087562" cy="1006475"/>
          </a:xfrm>
          <a:prstGeom prst="rect">
            <a:avLst/>
          </a:prstGeom>
          <a:solidFill>
            <a:srgbClr val="FFC000"/>
          </a:solidFill>
          <a:ln w="9525">
            <a:solidFill>
              <a:schemeClr val="tx1"/>
            </a:solidFill>
            <a:miter lim="800000"/>
            <a:headEnd/>
            <a:tailEnd/>
          </a:ln>
          <a:effectLst>
            <a:outerShdw dist="35921" dir="2700000" algn="ctr" rotWithShape="0">
              <a:schemeClr val="bg2"/>
            </a:outerShdw>
          </a:effectLst>
        </p:spPr>
        <p:txBody>
          <a:bodyPr wrap="none" lIns="103236" tIns="51618" rIns="103236" bIns="51618" anchor="ctr"/>
          <a:lstStyle/>
          <a:p>
            <a:pPr fontAlgn="auto">
              <a:spcBef>
                <a:spcPts val="0"/>
              </a:spcBef>
              <a:spcAft>
                <a:spcPts val="0"/>
              </a:spcAft>
              <a:defRPr/>
            </a:pPr>
            <a:endParaRPr lang="en-US">
              <a:latin typeface="+mn-lt"/>
              <a:cs typeface="+mn-cs"/>
            </a:endParaRPr>
          </a:p>
        </p:txBody>
      </p:sp>
      <p:sp>
        <p:nvSpPr>
          <p:cNvPr id="21507" name="Rectangle 3">
            <a:extLst>
              <a:ext uri="{FF2B5EF4-FFF2-40B4-BE49-F238E27FC236}">
                <a16:creationId xmlns:a16="http://schemas.microsoft.com/office/drawing/2014/main" id="{AD7731A8-D732-7E6F-93D7-F575F7A16F84}"/>
              </a:ext>
            </a:extLst>
          </p:cNvPr>
          <p:cNvSpPr>
            <a:spLocks noChangeArrowheads="1"/>
          </p:cNvSpPr>
          <p:nvPr/>
        </p:nvSpPr>
        <p:spPr bwMode="auto">
          <a:xfrm>
            <a:off x="3184525" y="1392238"/>
            <a:ext cx="2162175" cy="1004887"/>
          </a:xfrm>
          <a:prstGeom prst="rect">
            <a:avLst/>
          </a:prstGeom>
          <a:solidFill>
            <a:srgbClr val="FFC000"/>
          </a:solidFill>
          <a:ln w="9525">
            <a:solidFill>
              <a:schemeClr val="tx1"/>
            </a:solidFill>
            <a:miter lim="800000"/>
            <a:headEnd/>
            <a:tailEnd/>
          </a:ln>
          <a:effectLst>
            <a:outerShdw dist="35921" dir="2700000" algn="ctr" rotWithShape="0">
              <a:schemeClr val="bg2"/>
            </a:outerShdw>
          </a:effectLst>
        </p:spPr>
        <p:txBody>
          <a:bodyPr wrap="none" lIns="103236" tIns="51618" rIns="103236" bIns="51618" anchor="ctr"/>
          <a:lstStyle/>
          <a:p>
            <a:pPr fontAlgn="auto">
              <a:spcBef>
                <a:spcPts val="0"/>
              </a:spcBef>
              <a:spcAft>
                <a:spcPts val="0"/>
              </a:spcAft>
              <a:defRPr/>
            </a:pPr>
            <a:endParaRPr lang="en-US">
              <a:latin typeface="+mn-lt"/>
              <a:cs typeface="+mn-cs"/>
            </a:endParaRPr>
          </a:p>
        </p:txBody>
      </p:sp>
      <p:sp>
        <p:nvSpPr>
          <p:cNvPr id="21509" name="Rectangle 5">
            <a:extLst>
              <a:ext uri="{FF2B5EF4-FFF2-40B4-BE49-F238E27FC236}">
                <a16:creationId xmlns:a16="http://schemas.microsoft.com/office/drawing/2014/main" id="{D1038BE6-F59F-CCE0-9419-9A9CF9FF0D67}"/>
              </a:ext>
            </a:extLst>
          </p:cNvPr>
          <p:cNvSpPr>
            <a:spLocks noChangeArrowheads="1"/>
          </p:cNvSpPr>
          <p:nvPr/>
        </p:nvSpPr>
        <p:spPr bwMode="auto">
          <a:xfrm>
            <a:off x="4572000" y="2971800"/>
            <a:ext cx="2163763" cy="1004888"/>
          </a:xfrm>
          <a:prstGeom prst="rect">
            <a:avLst/>
          </a:prstGeom>
          <a:solidFill>
            <a:srgbClr val="FFC000"/>
          </a:solidFill>
          <a:ln w="9525">
            <a:solidFill>
              <a:schemeClr val="tx1"/>
            </a:solidFill>
            <a:miter lim="800000"/>
            <a:headEnd/>
            <a:tailEnd/>
          </a:ln>
          <a:effectLst>
            <a:outerShdw dist="35921" dir="2700000" algn="ctr" rotWithShape="0">
              <a:schemeClr val="bg2"/>
            </a:outerShdw>
          </a:effectLst>
        </p:spPr>
        <p:txBody>
          <a:bodyPr wrap="none" lIns="103236" tIns="51618" rIns="103236" bIns="51618" anchor="ctr"/>
          <a:lstStyle/>
          <a:p>
            <a:pPr fontAlgn="auto">
              <a:spcBef>
                <a:spcPts val="0"/>
              </a:spcBef>
              <a:spcAft>
                <a:spcPts val="0"/>
              </a:spcAft>
              <a:defRPr/>
            </a:pPr>
            <a:endParaRPr lang="en-US">
              <a:latin typeface="+mn-lt"/>
              <a:cs typeface="+mn-cs"/>
            </a:endParaRPr>
          </a:p>
        </p:txBody>
      </p:sp>
      <p:sp>
        <p:nvSpPr>
          <p:cNvPr id="21510" name="Rectangle 6">
            <a:extLst>
              <a:ext uri="{FF2B5EF4-FFF2-40B4-BE49-F238E27FC236}">
                <a16:creationId xmlns:a16="http://schemas.microsoft.com/office/drawing/2014/main" id="{5F1F1E6B-58C4-3755-5B0A-513E943D6A76}"/>
              </a:ext>
            </a:extLst>
          </p:cNvPr>
          <p:cNvSpPr>
            <a:spLocks noChangeArrowheads="1"/>
          </p:cNvSpPr>
          <p:nvPr/>
        </p:nvSpPr>
        <p:spPr bwMode="auto">
          <a:xfrm>
            <a:off x="1752600" y="2971800"/>
            <a:ext cx="2087563" cy="1004888"/>
          </a:xfrm>
          <a:prstGeom prst="rect">
            <a:avLst/>
          </a:prstGeom>
          <a:solidFill>
            <a:srgbClr val="FFC000"/>
          </a:solidFill>
          <a:ln w="9525">
            <a:solidFill>
              <a:schemeClr val="tx1"/>
            </a:solidFill>
            <a:miter lim="800000"/>
            <a:headEnd/>
            <a:tailEnd/>
          </a:ln>
          <a:effectLst>
            <a:outerShdw dist="35921" dir="2700000" algn="ctr" rotWithShape="0">
              <a:schemeClr val="bg2"/>
            </a:outerShdw>
          </a:effectLst>
        </p:spPr>
        <p:txBody>
          <a:bodyPr wrap="none" lIns="103236" tIns="51618" rIns="103236" bIns="51618" anchor="ctr"/>
          <a:lstStyle/>
          <a:p>
            <a:pPr fontAlgn="auto">
              <a:spcBef>
                <a:spcPts val="0"/>
              </a:spcBef>
              <a:spcAft>
                <a:spcPts val="0"/>
              </a:spcAft>
              <a:defRPr/>
            </a:pPr>
            <a:endParaRPr lang="en-US">
              <a:latin typeface="+mn-lt"/>
              <a:cs typeface="+mn-cs"/>
            </a:endParaRPr>
          </a:p>
        </p:txBody>
      </p:sp>
      <p:sp>
        <p:nvSpPr>
          <p:cNvPr id="21511" name="Rectangle 7">
            <a:extLst>
              <a:ext uri="{FF2B5EF4-FFF2-40B4-BE49-F238E27FC236}">
                <a16:creationId xmlns:a16="http://schemas.microsoft.com/office/drawing/2014/main" id="{98A27723-E980-294A-1F82-2E23F13B380D}"/>
              </a:ext>
            </a:extLst>
          </p:cNvPr>
          <p:cNvSpPr>
            <a:spLocks noChangeArrowheads="1"/>
          </p:cNvSpPr>
          <p:nvPr/>
        </p:nvSpPr>
        <p:spPr bwMode="auto">
          <a:xfrm>
            <a:off x="2743200" y="4572000"/>
            <a:ext cx="2057400" cy="990600"/>
          </a:xfrm>
          <a:prstGeom prst="rect">
            <a:avLst/>
          </a:prstGeom>
          <a:solidFill>
            <a:srgbClr val="FFC000"/>
          </a:solidFill>
          <a:ln w="9525">
            <a:solidFill>
              <a:schemeClr val="tx1"/>
            </a:solidFill>
            <a:miter lim="800000"/>
            <a:headEnd/>
            <a:tailEnd/>
          </a:ln>
          <a:effectLst>
            <a:outerShdw dist="35921" dir="2700000" algn="ctr" rotWithShape="0">
              <a:schemeClr val="bg2"/>
            </a:outerShdw>
          </a:effectLst>
        </p:spPr>
        <p:txBody>
          <a:bodyPr wrap="none" lIns="103236" tIns="51618" rIns="103236" bIns="51618" anchor="ctr"/>
          <a:lstStyle/>
          <a:p>
            <a:pPr fontAlgn="auto">
              <a:spcBef>
                <a:spcPts val="0"/>
              </a:spcBef>
              <a:spcAft>
                <a:spcPts val="0"/>
              </a:spcAft>
              <a:defRPr/>
            </a:pPr>
            <a:endParaRPr lang="en-US">
              <a:latin typeface="+mn-lt"/>
              <a:cs typeface="+mn-cs"/>
            </a:endParaRPr>
          </a:p>
        </p:txBody>
      </p:sp>
      <p:sp>
        <p:nvSpPr>
          <p:cNvPr id="21512" name="Rectangle 8">
            <a:extLst>
              <a:ext uri="{FF2B5EF4-FFF2-40B4-BE49-F238E27FC236}">
                <a16:creationId xmlns:a16="http://schemas.microsoft.com/office/drawing/2014/main" id="{7928D95E-E419-A0B9-32B1-B2F2E6B638BB}"/>
              </a:ext>
            </a:extLst>
          </p:cNvPr>
          <p:cNvSpPr>
            <a:spLocks noChangeArrowheads="1"/>
          </p:cNvSpPr>
          <p:nvPr/>
        </p:nvSpPr>
        <p:spPr bwMode="auto">
          <a:xfrm>
            <a:off x="6400800" y="4648200"/>
            <a:ext cx="2162175" cy="1004888"/>
          </a:xfrm>
          <a:prstGeom prst="rect">
            <a:avLst/>
          </a:prstGeom>
          <a:solidFill>
            <a:srgbClr val="FFC000"/>
          </a:solidFill>
          <a:ln w="9525">
            <a:solidFill>
              <a:schemeClr val="tx1"/>
            </a:solidFill>
            <a:miter lim="800000"/>
            <a:headEnd/>
            <a:tailEnd/>
          </a:ln>
          <a:effectLst>
            <a:outerShdw dist="35921" dir="2700000" algn="ctr" rotWithShape="0">
              <a:schemeClr val="bg2"/>
            </a:outerShdw>
          </a:effectLst>
        </p:spPr>
        <p:txBody>
          <a:bodyPr wrap="none" lIns="103236" tIns="51618" rIns="103236" bIns="51618" anchor="ctr"/>
          <a:lstStyle/>
          <a:p>
            <a:pPr fontAlgn="auto">
              <a:spcBef>
                <a:spcPts val="0"/>
              </a:spcBef>
              <a:spcAft>
                <a:spcPts val="0"/>
              </a:spcAft>
              <a:defRPr/>
            </a:pPr>
            <a:endParaRPr lang="en-US">
              <a:latin typeface="+mn-lt"/>
              <a:cs typeface="+mn-cs"/>
            </a:endParaRPr>
          </a:p>
        </p:txBody>
      </p:sp>
      <p:cxnSp>
        <p:nvCxnSpPr>
          <p:cNvPr id="38946" name="AutoShape 9">
            <a:extLst>
              <a:ext uri="{FF2B5EF4-FFF2-40B4-BE49-F238E27FC236}">
                <a16:creationId xmlns:a16="http://schemas.microsoft.com/office/drawing/2014/main" id="{BC9CCDC4-93E4-7554-9605-58E3D1409496}"/>
              </a:ext>
            </a:extLst>
          </p:cNvPr>
          <p:cNvCxnSpPr>
            <a:cxnSpLocks noChangeShapeType="1"/>
            <a:stCxn id="21506" idx="3"/>
            <a:endCxn id="21507" idx="1"/>
          </p:cNvCxnSpPr>
          <p:nvPr/>
        </p:nvCxnSpPr>
        <p:spPr bwMode="auto">
          <a:xfrm flipV="1">
            <a:off x="2559050" y="1895475"/>
            <a:ext cx="625475" cy="158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8947" name="Line 11">
            <a:extLst>
              <a:ext uri="{FF2B5EF4-FFF2-40B4-BE49-F238E27FC236}">
                <a16:creationId xmlns:a16="http://schemas.microsoft.com/office/drawing/2014/main" id="{5F9E1E1C-DE5D-5E68-1C9E-76D59528A617}"/>
              </a:ext>
            </a:extLst>
          </p:cNvPr>
          <p:cNvSpPr>
            <a:spLocks noChangeShapeType="1"/>
          </p:cNvSpPr>
          <p:nvPr/>
        </p:nvSpPr>
        <p:spPr bwMode="auto">
          <a:xfrm>
            <a:off x="5354638" y="1876425"/>
            <a:ext cx="71596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103236" tIns="51618" rIns="103236" bIns="51618"/>
          <a:lstStyle/>
          <a:p>
            <a:endParaRPr lang="de-DE"/>
          </a:p>
        </p:txBody>
      </p:sp>
      <p:sp>
        <p:nvSpPr>
          <p:cNvPr id="38951" name="Text Box 17">
            <a:extLst>
              <a:ext uri="{FF2B5EF4-FFF2-40B4-BE49-F238E27FC236}">
                <a16:creationId xmlns:a16="http://schemas.microsoft.com/office/drawing/2014/main" id="{31DDF99D-3F93-D649-4C6A-AB251E649C18}"/>
              </a:ext>
            </a:extLst>
          </p:cNvPr>
          <p:cNvSpPr txBox="1">
            <a:spLocks noChangeArrowheads="1"/>
          </p:cNvSpPr>
          <p:nvPr/>
        </p:nvSpPr>
        <p:spPr bwMode="auto">
          <a:xfrm>
            <a:off x="601663" y="1522413"/>
            <a:ext cx="18938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de-DE" b="1">
                <a:solidFill>
                  <a:schemeClr val="tx2"/>
                </a:solidFill>
                <a:latin typeface="Arial Narrow" panose="020B0606020202030204" pitchFamily="34" charset="0"/>
              </a:rPr>
              <a:t>Conducting Needs Assessment</a:t>
            </a:r>
          </a:p>
        </p:txBody>
      </p:sp>
      <p:sp>
        <p:nvSpPr>
          <p:cNvPr id="38952" name="Text Box 18">
            <a:extLst>
              <a:ext uri="{FF2B5EF4-FFF2-40B4-BE49-F238E27FC236}">
                <a16:creationId xmlns:a16="http://schemas.microsoft.com/office/drawing/2014/main" id="{3248AAE1-7A73-EFA9-1461-EF10F238B10F}"/>
              </a:ext>
            </a:extLst>
          </p:cNvPr>
          <p:cNvSpPr txBox="1">
            <a:spLocks noChangeArrowheads="1"/>
          </p:cNvSpPr>
          <p:nvPr/>
        </p:nvSpPr>
        <p:spPr bwMode="auto">
          <a:xfrm>
            <a:off x="3317875" y="1370013"/>
            <a:ext cx="18938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80000"/>
              </a:lnSpc>
              <a:spcBef>
                <a:spcPct val="50000"/>
              </a:spcBef>
            </a:pPr>
            <a:r>
              <a:rPr lang="en-US" altLang="de-DE" b="1">
                <a:solidFill>
                  <a:schemeClr val="tx2"/>
                </a:solidFill>
                <a:latin typeface="Arial Narrow" panose="020B0606020202030204" pitchFamily="34" charset="0"/>
              </a:rPr>
              <a:t>Ensuring Employees’ Readiness for Training</a:t>
            </a:r>
          </a:p>
        </p:txBody>
      </p:sp>
      <p:sp>
        <p:nvSpPr>
          <p:cNvPr id="21524" name="Rectangle 20">
            <a:extLst>
              <a:ext uri="{FF2B5EF4-FFF2-40B4-BE49-F238E27FC236}">
                <a16:creationId xmlns:a16="http://schemas.microsoft.com/office/drawing/2014/main" id="{3355DAD0-ABA6-6FD9-43AB-F16B65FE3F0D}"/>
              </a:ext>
            </a:extLst>
          </p:cNvPr>
          <p:cNvSpPr>
            <a:spLocks noChangeArrowheads="1"/>
          </p:cNvSpPr>
          <p:nvPr/>
        </p:nvSpPr>
        <p:spPr bwMode="auto">
          <a:xfrm>
            <a:off x="6113463" y="1412875"/>
            <a:ext cx="2162175" cy="1004888"/>
          </a:xfrm>
          <a:prstGeom prst="rect">
            <a:avLst/>
          </a:prstGeom>
          <a:solidFill>
            <a:srgbClr val="FFC000"/>
          </a:solidFill>
          <a:ln w="9525">
            <a:solidFill>
              <a:schemeClr val="tx1"/>
            </a:solidFill>
            <a:miter lim="800000"/>
            <a:headEnd/>
            <a:tailEnd/>
          </a:ln>
          <a:effectLst>
            <a:outerShdw dist="35921" dir="2700000" algn="ctr" rotWithShape="0">
              <a:schemeClr val="bg2"/>
            </a:outerShdw>
          </a:effectLst>
        </p:spPr>
        <p:txBody>
          <a:bodyPr wrap="none" lIns="103236" tIns="51618" rIns="103236" bIns="51618" anchor="ctr"/>
          <a:lstStyle/>
          <a:p>
            <a:pPr fontAlgn="auto">
              <a:spcBef>
                <a:spcPts val="0"/>
              </a:spcBef>
              <a:spcAft>
                <a:spcPts val="0"/>
              </a:spcAft>
              <a:defRPr/>
            </a:pPr>
            <a:endParaRPr lang="en-US">
              <a:latin typeface="+mn-lt"/>
              <a:cs typeface="+mn-cs"/>
            </a:endParaRPr>
          </a:p>
        </p:txBody>
      </p:sp>
      <p:sp>
        <p:nvSpPr>
          <p:cNvPr id="38954" name="Text Box 21">
            <a:extLst>
              <a:ext uri="{FF2B5EF4-FFF2-40B4-BE49-F238E27FC236}">
                <a16:creationId xmlns:a16="http://schemas.microsoft.com/office/drawing/2014/main" id="{A33EE2F8-5A27-EB00-CEE8-159CC9B074B6}"/>
              </a:ext>
            </a:extLst>
          </p:cNvPr>
          <p:cNvSpPr txBox="1">
            <a:spLocks noChangeArrowheads="1"/>
          </p:cNvSpPr>
          <p:nvPr/>
        </p:nvSpPr>
        <p:spPr bwMode="auto">
          <a:xfrm>
            <a:off x="6238875" y="1449388"/>
            <a:ext cx="18938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de-DE" b="1">
                <a:solidFill>
                  <a:schemeClr val="tx2"/>
                </a:solidFill>
                <a:latin typeface="Arial Narrow" panose="020B0606020202030204" pitchFamily="34" charset="0"/>
              </a:rPr>
              <a:t>Creating a Learning Environment</a:t>
            </a:r>
          </a:p>
        </p:txBody>
      </p:sp>
      <p:sp>
        <p:nvSpPr>
          <p:cNvPr id="38956" name="Text Box 23">
            <a:extLst>
              <a:ext uri="{FF2B5EF4-FFF2-40B4-BE49-F238E27FC236}">
                <a16:creationId xmlns:a16="http://schemas.microsoft.com/office/drawing/2014/main" id="{F8A5CFAB-7902-8C26-BC3D-0F37CAE249FA}"/>
              </a:ext>
            </a:extLst>
          </p:cNvPr>
          <p:cNvSpPr txBox="1">
            <a:spLocks noChangeArrowheads="1"/>
          </p:cNvSpPr>
          <p:nvPr/>
        </p:nvSpPr>
        <p:spPr bwMode="auto">
          <a:xfrm>
            <a:off x="4724400" y="3276600"/>
            <a:ext cx="18938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80000"/>
              </a:lnSpc>
              <a:spcBef>
                <a:spcPct val="50000"/>
              </a:spcBef>
            </a:pPr>
            <a:r>
              <a:rPr lang="en-US" altLang="de-DE" b="1">
                <a:solidFill>
                  <a:schemeClr val="tx2"/>
                </a:solidFill>
                <a:latin typeface="Arial Narrow" panose="020B0606020202030204" pitchFamily="34" charset="0"/>
              </a:rPr>
              <a:t>Ensuring Transfer of Training</a:t>
            </a:r>
          </a:p>
        </p:txBody>
      </p:sp>
      <p:sp>
        <p:nvSpPr>
          <p:cNvPr id="38957" name="Text Box 24">
            <a:extLst>
              <a:ext uri="{FF2B5EF4-FFF2-40B4-BE49-F238E27FC236}">
                <a16:creationId xmlns:a16="http://schemas.microsoft.com/office/drawing/2014/main" id="{1F0512DB-DF1D-9E86-BB26-82F1FD726254}"/>
              </a:ext>
            </a:extLst>
          </p:cNvPr>
          <p:cNvSpPr txBox="1">
            <a:spLocks noChangeArrowheads="1"/>
          </p:cNvSpPr>
          <p:nvPr/>
        </p:nvSpPr>
        <p:spPr bwMode="auto">
          <a:xfrm>
            <a:off x="1828800" y="3124200"/>
            <a:ext cx="18938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de-DE" b="1">
                <a:solidFill>
                  <a:schemeClr val="tx2"/>
                </a:solidFill>
                <a:latin typeface="Arial Narrow" panose="020B0606020202030204" pitchFamily="34" charset="0"/>
              </a:rPr>
              <a:t>Developing an Evaluation Plan</a:t>
            </a:r>
          </a:p>
        </p:txBody>
      </p:sp>
      <p:sp>
        <p:nvSpPr>
          <p:cNvPr id="38958" name="Text Box 25">
            <a:extLst>
              <a:ext uri="{FF2B5EF4-FFF2-40B4-BE49-F238E27FC236}">
                <a16:creationId xmlns:a16="http://schemas.microsoft.com/office/drawing/2014/main" id="{09FD0EED-4B7B-4AFA-498D-C010A048B37D}"/>
              </a:ext>
            </a:extLst>
          </p:cNvPr>
          <p:cNvSpPr txBox="1">
            <a:spLocks noChangeArrowheads="1"/>
          </p:cNvSpPr>
          <p:nvPr/>
        </p:nvSpPr>
        <p:spPr bwMode="auto">
          <a:xfrm>
            <a:off x="2667000" y="4724400"/>
            <a:ext cx="18938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de-DE" b="1">
                <a:solidFill>
                  <a:schemeClr val="tx2"/>
                </a:solidFill>
                <a:latin typeface="Arial Narrow" panose="020B0606020202030204" pitchFamily="34" charset="0"/>
              </a:rPr>
              <a:t>Select Training Method</a:t>
            </a:r>
          </a:p>
        </p:txBody>
      </p:sp>
      <p:sp>
        <p:nvSpPr>
          <p:cNvPr id="38959" name="Text Box 26">
            <a:extLst>
              <a:ext uri="{FF2B5EF4-FFF2-40B4-BE49-F238E27FC236}">
                <a16:creationId xmlns:a16="http://schemas.microsoft.com/office/drawing/2014/main" id="{E3E6CEDD-5A0A-7C70-061E-A22380F0C822}"/>
              </a:ext>
            </a:extLst>
          </p:cNvPr>
          <p:cNvSpPr txBox="1">
            <a:spLocks noChangeArrowheads="1"/>
          </p:cNvSpPr>
          <p:nvPr/>
        </p:nvSpPr>
        <p:spPr bwMode="auto">
          <a:xfrm>
            <a:off x="6629400" y="4648200"/>
            <a:ext cx="189388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de-DE" b="1">
                <a:solidFill>
                  <a:schemeClr val="tx2"/>
                </a:solidFill>
                <a:latin typeface="Arial Narrow" panose="020B0606020202030204" pitchFamily="34" charset="0"/>
              </a:rPr>
              <a:t>Monitor and Evaluate the Program</a:t>
            </a:r>
          </a:p>
        </p:txBody>
      </p:sp>
      <p:sp>
        <p:nvSpPr>
          <p:cNvPr id="38960" name="Rectangle 48">
            <a:extLst>
              <a:ext uri="{FF2B5EF4-FFF2-40B4-BE49-F238E27FC236}">
                <a16:creationId xmlns:a16="http://schemas.microsoft.com/office/drawing/2014/main" id="{60A9CE40-7AE2-E6E4-AC8D-EBD78709CD69}"/>
              </a:ext>
            </a:extLst>
          </p:cNvPr>
          <p:cNvSpPr>
            <a:spLocks noChangeArrowheads="1"/>
          </p:cNvSpPr>
          <p:nvPr/>
        </p:nvSpPr>
        <p:spPr bwMode="auto">
          <a:xfrm>
            <a:off x="0" y="0"/>
            <a:ext cx="9144000" cy="838200"/>
          </a:xfrm>
          <a:prstGeom prst="rect">
            <a:avLst/>
          </a:prstGeom>
          <a:solidFill>
            <a:srgbClr val="92D050"/>
          </a:solidFill>
          <a:ln>
            <a:noFill/>
          </a:ln>
          <a:effec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de-DE" sz="3200" dirty="0">
                <a:solidFill>
                  <a:srgbClr val="FFFFFF"/>
                </a:solidFill>
                <a:latin typeface="Bookman Old Style" panose="02050604050505020204" pitchFamily="18" charset="0"/>
              </a:rPr>
              <a:t>Training </a:t>
            </a:r>
            <a:r>
              <a:rPr lang="en-US" altLang="de-DE" sz="3200" dirty="0" err="1">
                <a:solidFill>
                  <a:srgbClr val="FFFFFF"/>
                </a:solidFill>
                <a:latin typeface="Bookman Old Style" panose="02050604050505020204" pitchFamily="18" charset="0"/>
              </a:rPr>
              <a:t>Programme</a:t>
            </a:r>
            <a:r>
              <a:rPr lang="en-US" altLang="de-DE" sz="3200" dirty="0">
                <a:solidFill>
                  <a:srgbClr val="FFFFFF"/>
                </a:solidFill>
                <a:latin typeface="Bookman Old Style" panose="02050604050505020204" pitchFamily="18" charset="0"/>
              </a:rPr>
              <a:t> Elements</a:t>
            </a:r>
          </a:p>
        </p:txBody>
      </p:sp>
      <p:sp>
        <p:nvSpPr>
          <p:cNvPr id="38961" name="Line 49">
            <a:extLst>
              <a:ext uri="{FF2B5EF4-FFF2-40B4-BE49-F238E27FC236}">
                <a16:creationId xmlns:a16="http://schemas.microsoft.com/office/drawing/2014/main" id="{8040DC02-2BAB-EF80-3005-FD2AFC15FAB7}"/>
              </a:ext>
            </a:extLst>
          </p:cNvPr>
          <p:cNvSpPr>
            <a:spLocks noChangeShapeType="1"/>
          </p:cNvSpPr>
          <p:nvPr/>
        </p:nvSpPr>
        <p:spPr bwMode="auto">
          <a:xfrm flipH="1">
            <a:off x="3810000" y="3429000"/>
            <a:ext cx="762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962" name="Line 50">
            <a:extLst>
              <a:ext uri="{FF2B5EF4-FFF2-40B4-BE49-F238E27FC236}">
                <a16:creationId xmlns:a16="http://schemas.microsoft.com/office/drawing/2014/main" id="{FC1A4FA5-86F7-4EE0-E0AE-18382D8966D7}"/>
              </a:ext>
            </a:extLst>
          </p:cNvPr>
          <p:cNvSpPr>
            <a:spLocks noChangeShapeType="1"/>
          </p:cNvSpPr>
          <p:nvPr/>
        </p:nvSpPr>
        <p:spPr bwMode="auto">
          <a:xfrm>
            <a:off x="3429000" y="3962400"/>
            <a:ext cx="0" cy="609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963" name="Line 51">
            <a:extLst>
              <a:ext uri="{FF2B5EF4-FFF2-40B4-BE49-F238E27FC236}">
                <a16:creationId xmlns:a16="http://schemas.microsoft.com/office/drawing/2014/main" id="{9ECD990E-A9BD-73E8-9F16-B1227B555E2C}"/>
              </a:ext>
            </a:extLst>
          </p:cNvPr>
          <p:cNvSpPr>
            <a:spLocks noChangeShapeType="1"/>
          </p:cNvSpPr>
          <p:nvPr/>
        </p:nvSpPr>
        <p:spPr bwMode="auto">
          <a:xfrm>
            <a:off x="7772400" y="2438400"/>
            <a:ext cx="0" cy="914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964" name="Line 52">
            <a:extLst>
              <a:ext uri="{FF2B5EF4-FFF2-40B4-BE49-F238E27FC236}">
                <a16:creationId xmlns:a16="http://schemas.microsoft.com/office/drawing/2014/main" id="{C1A1A289-C12F-5783-345D-F6FA6185A73D}"/>
              </a:ext>
            </a:extLst>
          </p:cNvPr>
          <p:cNvSpPr>
            <a:spLocks noChangeShapeType="1"/>
          </p:cNvSpPr>
          <p:nvPr/>
        </p:nvSpPr>
        <p:spPr bwMode="auto">
          <a:xfrm flipH="1">
            <a:off x="6781800" y="33528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965" name="Line 53">
            <a:extLst>
              <a:ext uri="{FF2B5EF4-FFF2-40B4-BE49-F238E27FC236}">
                <a16:creationId xmlns:a16="http://schemas.microsoft.com/office/drawing/2014/main" id="{EDC5ADA1-515B-9E6C-A3D7-888D637F50BD}"/>
              </a:ext>
            </a:extLst>
          </p:cNvPr>
          <p:cNvSpPr>
            <a:spLocks noChangeShapeType="1"/>
          </p:cNvSpPr>
          <p:nvPr/>
        </p:nvSpPr>
        <p:spPr bwMode="auto">
          <a:xfrm>
            <a:off x="4800600" y="5029200"/>
            <a:ext cx="1600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03" y="188640"/>
            <a:ext cx="8408194" cy="558627"/>
          </a:xfrm>
        </p:spPr>
        <p:txBody>
          <a:bodyPr vert="horz" lIns="68580" tIns="34290" rIns="68580" bIns="34290" rtlCol="0" anchor="ctr">
            <a:normAutofit/>
          </a:bodyPr>
          <a:lstStyle/>
          <a:p>
            <a:pPr algn="ctr"/>
            <a:r>
              <a:rPr lang="en-US" sz="2400" dirty="0"/>
              <a:t>Systematic Training Design</a:t>
            </a:r>
          </a:p>
        </p:txBody>
      </p:sp>
      <p:pic>
        <p:nvPicPr>
          <p:cNvPr id="6" name="Content Placeholder 5" descr="w"/>
          <p:cNvPicPr preferRelativeResize="0">
            <a:picLocks noGrp="1" noChangeArrowheads="1"/>
          </p:cNvPicPr>
          <p:nvPr>
            <p:ph idx="1"/>
          </p:nvPr>
        </p:nvPicPr>
        <p:blipFill>
          <a:blip r:embed="rId2"/>
          <a:stretch>
            <a:fillRect/>
          </a:stretch>
        </p:blipFill>
        <p:spPr bwMode="auto">
          <a:xfrm>
            <a:off x="179512" y="1052736"/>
            <a:ext cx="8856984" cy="5400600"/>
          </a:xfrm>
          <a:prstGeom prst="rect">
            <a:avLst/>
          </a:prstGeom>
          <a:noFill/>
        </p:spPr>
      </p:pic>
    </p:spTree>
    <p:extLst>
      <p:ext uri="{BB962C8B-B14F-4D97-AF65-F5344CB8AC3E}">
        <p14:creationId xmlns:p14="http://schemas.microsoft.com/office/powerpoint/2010/main" val="34126454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94126-B994-CF3F-1197-2C1D784AB5F6}"/>
              </a:ext>
            </a:extLst>
          </p:cNvPr>
          <p:cNvSpPr>
            <a:spLocks noGrp="1"/>
          </p:cNvSpPr>
          <p:nvPr>
            <p:ph type="title"/>
          </p:nvPr>
        </p:nvSpPr>
        <p:spPr>
          <a:xfrm>
            <a:off x="395536" y="1124744"/>
            <a:ext cx="8064896" cy="3672408"/>
          </a:xfrm>
          <a:solidFill>
            <a:srgbClr val="00B050"/>
          </a:solidFill>
        </p:spPr>
        <p:txBody>
          <a:bodyPr/>
          <a:lstStyle/>
          <a:p>
            <a:r>
              <a:rPr lang="en-US" dirty="0"/>
              <a:t>An example in the field of renewable energies in Cuba</a:t>
            </a:r>
            <a:endParaRPr lang="de-DE" dirty="0"/>
          </a:p>
        </p:txBody>
      </p:sp>
    </p:spTree>
    <p:extLst>
      <p:ext uri="{BB962C8B-B14F-4D97-AF65-F5344CB8AC3E}">
        <p14:creationId xmlns:p14="http://schemas.microsoft.com/office/powerpoint/2010/main" val="2335155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extLst>
              <a:ext uri="{28A0092B-C50C-407E-A947-70E740481C1C}">
                <a14:useLocalDpi xmlns:a14="http://schemas.microsoft.com/office/drawing/2010/main" val="0"/>
              </a:ext>
            </a:extLst>
          </a:blip>
          <a:srcRect l="668" b="4393"/>
          <a:stretch>
            <a:fillRect/>
          </a:stretch>
        </p:blipFill>
        <p:spPr bwMode="auto">
          <a:xfrm>
            <a:off x="3089689" y="4186791"/>
            <a:ext cx="2214563" cy="167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2 Marcador de contenido"/>
          <p:cNvSpPr txBox="1">
            <a:spLocks/>
          </p:cNvSpPr>
          <p:nvPr/>
        </p:nvSpPr>
        <p:spPr bwMode="auto">
          <a:xfrm rot="16200000">
            <a:off x="2435443" y="4895809"/>
            <a:ext cx="1079897" cy="2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buNone/>
            </a:pPr>
            <a:r>
              <a:rPr lang="es-ES" altLang="es-ES" sz="750" b="1">
                <a:solidFill>
                  <a:srgbClr val="000000"/>
                </a:solidFill>
                <a:latin typeface="Calibri" panose="020F0502020204030204" pitchFamily="34" charset="0"/>
              </a:rPr>
              <a:t>Centavo USD / kWh </a:t>
            </a:r>
            <a:endParaRPr lang="es-ES" altLang="es-ES" sz="750" b="1">
              <a:solidFill>
                <a:srgbClr val="FF0000"/>
              </a:solidFill>
              <a:latin typeface="Calibri" panose="020F0502020204030204" pitchFamily="34" charset="0"/>
            </a:endParaRPr>
          </a:p>
          <a:p>
            <a:pPr algn="just" defTabSz="685800">
              <a:lnSpc>
                <a:spcPct val="150000"/>
              </a:lnSpc>
              <a:buNone/>
            </a:pPr>
            <a:endParaRPr lang="es-ES" altLang="es-ES" sz="600" b="1">
              <a:solidFill>
                <a:srgbClr val="000000"/>
              </a:solidFill>
              <a:latin typeface="Calibri" panose="020F0502020204030204" pitchFamily="34" charset="0"/>
            </a:endParaRPr>
          </a:p>
        </p:txBody>
      </p:sp>
      <p:pic>
        <p:nvPicPr>
          <p:cNvPr id="105476" name="Picture 4"/>
          <p:cNvPicPr>
            <a:picLocks noChangeAspect="1" noChangeArrowheads="1"/>
          </p:cNvPicPr>
          <p:nvPr/>
        </p:nvPicPr>
        <p:blipFill>
          <a:blip r:embed="rId3">
            <a:extLst>
              <a:ext uri="{28A0092B-C50C-407E-A947-70E740481C1C}">
                <a14:useLocalDpi xmlns:a14="http://schemas.microsoft.com/office/drawing/2010/main" val="0"/>
              </a:ext>
            </a:extLst>
          </a:blip>
          <a:srcRect l="8333" b="2856"/>
          <a:stretch>
            <a:fillRect/>
          </a:stretch>
        </p:blipFill>
        <p:spPr bwMode="auto">
          <a:xfrm>
            <a:off x="3508790" y="1934128"/>
            <a:ext cx="1782366" cy="183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3 CuadroTexto"/>
          <p:cNvSpPr txBox="1">
            <a:spLocks noChangeArrowheads="1"/>
          </p:cNvSpPr>
          <p:nvPr/>
        </p:nvSpPr>
        <p:spPr bwMode="auto">
          <a:xfrm>
            <a:off x="5730497" y="1480499"/>
            <a:ext cx="326588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s-ES" altLang="de-DE" sz="1350" b="1">
                <a:solidFill>
                  <a:srgbClr val="000000"/>
                </a:solidFill>
                <a:latin typeface="Calibri" panose="020F0502020204030204" pitchFamily="34" charset="0"/>
              </a:rPr>
              <a:t>Matriz</a:t>
            </a:r>
            <a:r>
              <a:rPr lang="es-ES" altLang="de-DE" sz="1050" b="1">
                <a:solidFill>
                  <a:srgbClr val="000000"/>
                </a:solidFill>
              </a:rPr>
              <a:t>  </a:t>
            </a:r>
            <a:r>
              <a:rPr lang="es-ES" altLang="de-DE" sz="1350" b="1">
                <a:solidFill>
                  <a:srgbClr val="000000"/>
                </a:solidFill>
                <a:latin typeface="Calibri" panose="020F0502020204030204" pitchFamily="34" charset="0"/>
              </a:rPr>
              <a:t>eléctrica</a:t>
            </a:r>
          </a:p>
        </p:txBody>
      </p:sp>
      <p:sp>
        <p:nvSpPr>
          <p:cNvPr id="105478" name="2 Marcador de contenido"/>
          <p:cNvSpPr txBox="1">
            <a:spLocks noChangeArrowheads="1"/>
          </p:cNvSpPr>
          <p:nvPr/>
        </p:nvSpPr>
        <p:spPr bwMode="auto">
          <a:xfrm>
            <a:off x="2706308" y="1500740"/>
            <a:ext cx="30241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57175" indent="-257175" algn="ctr" defTabSz="685800">
              <a:lnSpc>
                <a:spcPct val="80000"/>
              </a:lnSpc>
              <a:buNone/>
            </a:pPr>
            <a:r>
              <a:rPr lang="es-ES" altLang="es-ES" sz="375" b="1">
                <a:solidFill>
                  <a:srgbClr val="000000"/>
                </a:solidFill>
              </a:rPr>
              <a:t>Aumento % de utilización de las FRE.</a:t>
            </a:r>
          </a:p>
          <a:p>
            <a:pPr marL="257175" indent="-257175" algn="ctr" defTabSz="685800">
              <a:lnSpc>
                <a:spcPct val="80000"/>
              </a:lnSpc>
              <a:buNone/>
            </a:pPr>
            <a:endParaRPr lang="es-ES" altLang="es-ES" sz="375" b="1">
              <a:solidFill>
                <a:srgbClr val="FF0000"/>
              </a:solidFill>
            </a:endParaRPr>
          </a:p>
          <a:p>
            <a:pPr marL="257175" indent="-257175" algn="ctr" defTabSz="685800">
              <a:lnSpc>
                <a:spcPct val="130000"/>
              </a:lnSpc>
              <a:buNone/>
            </a:pPr>
            <a:r>
              <a:rPr lang="es-ES" altLang="es-ES" sz="375" b="1">
                <a:solidFill>
                  <a:srgbClr val="000000"/>
                </a:solidFill>
              </a:rPr>
              <a:t>24</a:t>
            </a:r>
          </a:p>
        </p:txBody>
      </p:sp>
      <p:sp>
        <p:nvSpPr>
          <p:cNvPr id="105479" name="2 Marcador de contenido"/>
          <p:cNvSpPr txBox="1">
            <a:spLocks/>
          </p:cNvSpPr>
          <p:nvPr/>
        </p:nvSpPr>
        <p:spPr bwMode="auto">
          <a:xfrm>
            <a:off x="3163510" y="1701956"/>
            <a:ext cx="27027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buNone/>
            </a:pPr>
            <a:r>
              <a:rPr lang="es-ES" altLang="es-ES" sz="1050" b="1">
                <a:solidFill>
                  <a:srgbClr val="002060"/>
                </a:solidFill>
                <a:latin typeface="Calibri" panose="020F0502020204030204" pitchFamily="34" charset="0"/>
              </a:rPr>
              <a:t>%</a:t>
            </a:r>
          </a:p>
          <a:p>
            <a:pPr algn="just" defTabSz="685800">
              <a:buNone/>
            </a:pPr>
            <a:endParaRPr lang="es-ES" altLang="es-ES" sz="2100" b="1">
              <a:solidFill>
                <a:srgbClr val="FF0000"/>
              </a:solidFill>
              <a:latin typeface="Calibri" panose="020F0502020204030204" pitchFamily="34" charset="0"/>
            </a:endParaRPr>
          </a:p>
          <a:p>
            <a:pPr algn="just" defTabSz="685800">
              <a:lnSpc>
                <a:spcPct val="150000"/>
              </a:lnSpc>
              <a:buNone/>
            </a:pPr>
            <a:endParaRPr lang="es-ES" altLang="es-ES" sz="2100" b="1">
              <a:solidFill>
                <a:srgbClr val="000000"/>
              </a:solidFill>
              <a:latin typeface="Calibri" panose="020F0502020204030204" pitchFamily="34" charset="0"/>
            </a:endParaRPr>
          </a:p>
        </p:txBody>
      </p:sp>
      <p:cxnSp>
        <p:nvCxnSpPr>
          <p:cNvPr id="16" name="15 Conector recto">
            <a:extLst>
              <a:ext uri="{FF2B5EF4-FFF2-40B4-BE49-F238E27FC236}">
                <a16:creationId xmlns:a16="http://schemas.microsoft.com/office/drawing/2014/main" id="{FE7A384A-7D36-443D-8B10-C45F2A3B2F2B}"/>
              </a:ext>
            </a:extLst>
          </p:cNvPr>
          <p:cNvCxnSpPr/>
          <p:nvPr/>
        </p:nvCxnSpPr>
        <p:spPr>
          <a:xfrm>
            <a:off x="2597962" y="3877228"/>
            <a:ext cx="6480572" cy="0"/>
          </a:xfrm>
          <a:prstGeom prst="line">
            <a:avLst/>
          </a:prstGeom>
        </p:spPr>
        <p:style>
          <a:lnRef idx="3">
            <a:schemeClr val="dk1"/>
          </a:lnRef>
          <a:fillRef idx="0">
            <a:schemeClr val="dk1"/>
          </a:fillRef>
          <a:effectRef idx="2">
            <a:schemeClr val="dk1"/>
          </a:effectRef>
          <a:fontRef idx="minor">
            <a:schemeClr val="tx1"/>
          </a:fontRef>
        </p:style>
      </p:cxnSp>
      <p:sp>
        <p:nvSpPr>
          <p:cNvPr id="105481" name="2 Marcador de contenido"/>
          <p:cNvSpPr>
            <a:spLocks noGrp="1" noChangeArrowheads="1"/>
          </p:cNvSpPr>
          <p:nvPr>
            <p:ph idx="1"/>
          </p:nvPr>
        </p:nvSpPr>
        <p:spPr>
          <a:xfrm>
            <a:off x="2544383" y="3971287"/>
            <a:ext cx="3186113" cy="215504"/>
          </a:xfrm>
        </p:spPr>
        <p:txBody>
          <a:bodyPr>
            <a:normAutofit fontScale="92500" lnSpcReduction="20000"/>
          </a:bodyPr>
          <a:lstStyle/>
          <a:p>
            <a:pPr algn="ctr" eaLnBrk="1" hangingPunct="1">
              <a:buFontTx/>
              <a:buNone/>
            </a:pPr>
            <a:r>
              <a:rPr lang="es-ES" altLang="es-ES" sz="1050" b="1"/>
              <a:t>Reducción de los costos de la energía entregada </a:t>
            </a:r>
            <a:endParaRPr lang="es-ES" altLang="es-ES" sz="1200" b="1"/>
          </a:p>
        </p:txBody>
      </p:sp>
      <p:sp>
        <p:nvSpPr>
          <p:cNvPr id="105482" name="25 CuadroTexto"/>
          <p:cNvSpPr txBox="1">
            <a:spLocks noChangeArrowheads="1"/>
          </p:cNvSpPr>
          <p:nvPr/>
        </p:nvSpPr>
        <p:spPr bwMode="auto">
          <a:xfrm>
            <a:off x="3161128" y="1844831"/>
            <a:ext cx="290464"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s-ES_tradnl" altLang="de-DE" sz="825">
                <a:solidFill>
                  <a:srgbClr val="000000"/>
                </a:solidFill>
                <a:latin typeface="Calibri" panose="020F0502020204030204" pitchFamily="34" charset="0"/>
              </a:rPr>
              <a:t>25</a:t>
            </a:r>
            <a:endParaRPr lang="es-ES" altLang="de-DE" sz="1350">
              <a:solidFill>
                <a:srgbClr val="000000"/>
              </a:solidFill>
              <a:latin typeface="Calibri" panose="020F0502020204030204" pitchFamily="34" charset="0"/>
            </a:endParaRPr>
          </a:p>
        </p:txBody>
      </p:sp>
      <p:sp>
        <p:nvSpPr>
          <p:cNvPr id="105483" name="32 CuadroTexto"/>
          <p:cNvSpPr txBox="1">
            <a:spLocks noChangeArrowheads="1"/>
          </p:cNvSpPr>
          <p:nvPr/>
        </p:nvSpPr>
        <p:spPr bwMode="auto">
          <a:xfrm>
            <a:off x="3156365" y="2192494"/>
            <a:ext cx="290464"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s-ES_tradnl" altLang="de-DE" sz="825">
                <a:solidFill>
                  <a:srgbClr val="000000"/>
                </a:solidFill>
                <a:latin typeface="Calibri" panose="020F0502020204030204" pitchFamily="34" charset="0"/>
              </a:rPr>
              <a:t>20</a:t>
            </a:r>
            <a:endParaRPr lang="es-ES" altLang="de-DE" sz="1350">
              <a:solidFill>
                <a:srgbClr val="000000"/>
              </a:solidFill>
              <a:latin typeface="Calibri" panose="020F0502020204030204" pitchFamily="34" charset="0"/>
            </a:endParaRPr>
          </a:p>
        </p:txBody>
      </p:sp>
      <p:sp>
        <p:nvSpPr>
          <p:cNvPr id="105484" name="33 CuadroTexto"/>
          <p:cNvSpPr txBox="1">
            <a:spLocks noChangeArrowheads="1"/>
          </p:cNvSpPr>
          <p:nvPr/>
        </p:nvSpPr>
        <p:spPr bwMode="auto">
          <a:xfrm>
            <a:off x="3156365" y="2546110"/>
            <a:ext cx="290464"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s-ES_tradnl" altLang="de-DE" sz="825">
                <a:solidFill>
                  <a:srgbClr val="000000"/>
                </a:solidFill>
                <a:latin typeface="Calibri" panose="020F0502020204030204" pitchFamily="34" charset="0"/>
              </a:rPr>
              <a:t>15</a:t>
            </a:r>
          </a:p>
        </p:txBody>
      </p:sp>
      <p:sp>
        <p:nvSpPr>
          <p:cNvPr id="105485" name="34 CuadroTexto"/>
          <p:cNvSpPr txBox="1">
            <a:spLocks noChangeArrowheads="1"/>
          </p:cNvSpPr>
          <p:nvPr/>
        </p:nvSpPr>
        <p:spPr bwMode="auto">
          <a:xfrm>
            <a:off x="3157556" y="2893773"/>
            <a:ext cx="290464"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s-ES_tradnl" altLang="de-DE" sz="825">
                <a:solidFill>
                  <a:srgbClr val="000000"/>
                </a:solidFill>
                <a:latin typeface="Calibri" panose="020F0502020204030204" pitchFamily="34" charset="0"/>
              </a:rPr>
              <a:t>10</a:t>
            </a:r>
          </a:p>
        </p:txBody>
      </p:sp>
      <p:sp>
        <p:nvSpPr>
          <p:cNvPr id="105486" name="35 CuadroTexto"/>
          <p:cNvSpPr txBox="1">
            <a:spLocks noChangeArrowheads="1"/>
          </p:cNvSpPr>
          <p:nvPr/>
        </p:nvSpPr>
        <p:spPr bwMode="auto">
          <a:xfrm>
            <a:off x="3157556" y="3239054"/>
            <a:ext cx="237566"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s-ES_tradnl" altLang="de-DE" sz="825">
                <a:solidFill>
                  <a:srgbClr val="000000"/>
                </a:solidFill>
                <a:latin typeface="Calibri" panose="020F0502020204030204" pitchFamily="34" charset="0"/>
              </a:rPr>
              <a:t>5</a:t>
            </a:r>
          </a:p>
        </p:txBody>
      </p:sp>
      <p:sp>
        <p:nvSpPr>
          <p:cNvPr id="105487" name="36 CuadroTexto"/>
          <p:cNvSpPr txBox="1">
            <a:spLocks noChangeArrowheads="1"/>
          </p:cNvSpPr>
          <p:nvPr/>
        </p:nvSpPr>
        <p:spPr bwMode="auto">
          <a:xfrm>
            <a:off x="3157556" y="3591479"/>
            <a:ext cx="237566"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s-ES_tradnl" altLang="de-DE" sz="825">
                <a:solidFill>
                  <a:srgbClr val="000000"/>
                </a:solidFill>
                <a:latin typeface="Calibri" panose="020F0502020204030204" pitchFamily="34" charset="0"/>
              </a:rPr>
              <a:t>0</a:t>
            </a:r>
          </a:p>
        </p:txBody>
      </p:sp>
      <p:sp>
        <p:nvSpPr>
          <p:cNvPr id="38" name="37 CuadroTexto">
            <a:extLst>
              <a:ext uri="{FF2B5EF4-FFF2-40B4-BE49-F238E27FC236}">
                <a16:creationId xmlns:a16="http://schemas.microsoft.com/office/drawing/2014/main" id="{7D74B9C4-AE9F-4385-B645-BE0251ADE616}"/>
              </a:ext>
            </a:extLst>
          </p:cNvPr>
          <p:cNvSpPr txBox="1"/>
          <p:nvPr/>
        </p:nvSpPr>
        <p:spPr>
          <a:xfrm>
            <a:off x="3338531" y="3649818"/>
            <a:ext cx="2005677" cy="213585"/>
          </a:xfrm>
          <a:prstGeom prst="rect">
            <a:avLst/>
          </a:prstGeom>
          <a:noFill/>
        </p:spPr>
        <p:txBody>
          <a:bodyPr wrap="none">
            <a:spAutoFit/>
          </a:bodyPr>
          <a:lstStyle/>
          <a:p>
            <a:pPr defTabSz="685800">
              <a:defRPr/>
            </a:pPr>
            <a:r>
              <a:rPr lang="es-ES_tradnl" sz="788" dirty="0">
                <a:solidFill>
                  <a:prstClr val="black"/>
                </a:solidFill>
                <a:latin typeface="Calibri"/>
              </a:rPr>
              <a:t>2013 2014 2015 2016 2017 2018 2019 2020 </a:t>
            </a:r>
            <a:endParaRPr lang="es-ES" sz="788" dirty="0">
              <a:solidFill>
                <a:prstClr val="black"/>
              </a:solidFill>
              <a:latin typeface="Calibri"/>
            </a:endParaRPr>
          </a:p>
        </p:txBody>
      </p:sp>
      <p:sp>
        <p:nvSpPr>
          <p:cNvPr id="39" name="38 CuadroTexto">
            <a:extLst>
              <a:ext uri="{FF2B5EF4-FFF2-40B4-BE49-F238E27FC236}">
                <a16:creationId xmlns:a16="http://schemas.microsoft.com/office/drawing/2014/main" id="{6EDEE33B-7A0B-4AEA-9AFE-F209CB9FB11C}"/>
              </a:ext>
            </a:extLst>
          </p:cNvPr>
          <p:cNvSpPr txBox="1"/>
          <p:nvPr/>
        </p:nvSpPr>
        <p:spPr>
          <a:xfrm>
            <a:off x="3304002" y="5776275"/>
            <a:ext cx="2050561" cy="213585"/>
          </a:xfrm>
          <a:prstGeom prst="rect">
            <a:avLst/>
          </a:prstGeom>
          <a:noFill/>
        </p:spPr>
        <p:txBody>
          <a:bodyPr wrap="none">
            <a:spAutoFit/>
          </a:bodyPr>
          <a:lstStyle/>
          <a:p>
            <a:pPr defTabSz="685800">
              <a:defRPr/>
            </a:pPr>
            <a:r>
              <a:rPr lang="es-ES_tradnl" sz="788" dirty="0">
                <a:solidFill>
                  <a:prstClr val="black"/>
                </a:solidFill>
                <a:latin typeface="Calibri"/>
              </a:rPr>
              <a:t>2013  2014 2015 2016 2017 2018 2019  2020 </a:t>
            </a:r>
            <a:endParaRPr lang="es-ES" sz="788" dirty="0">
              <a:solidFill>
                <a:prstClr val="black"/>
              </a:solidFill>
              <a:latin typeface="Calibri"/>
            </a:endParaRPr>
          </a:p>
        </p:txBody>
      </p:sp>
      <p:sp>
        <p:nvSpPr>
          <p:cNvPr id="105490" name="1 Título"/>
          <p:cNvSpPr txBox="1">
            <a:spLocks/>
          </p:cNvSpPr>
          <p:nvPr/>
        </p:nvSpPr>
        <p:spPr bwMode="auto">
          <a:xfrm>
            <a:off x="1143000" y="890589"/>
            <a:ext cx="6858000" cy="44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s-ES" altLang="es-ES" sz="1800" b="1">
                <a:solidFill>
                  <a:srgbClr val="000000"/>
                </a:solidFill>
              </a:rPr>
              <a:t>Planned Results 2030</a:t>
            </a:r>
            <a:endParaRPr lang="es-MX" altLang="es-ES" sz="1800" b="1">
              <a:solidFill>
                <a:srgbClr val="000000"/>
              </a:solidFill>
            </a:endParaRPr>
          </a:p>
        </p:txBody>
      </p:sp>
      <p:cxnSp>
        <p:nvCxnSpPr>
          <p:cNvPr id="24" name="23 Conector recto">
            <a:extLst>
              <a:ext uri="{FF2B5EF4-FFF2-40B4-BE49-F238E27FC236}">
                <a16:creationId xmlns:a16="http://schemas.microsoft.com/office/drawing/2014/main" id="{00A1D91E-FE02-4B20-9205-7944E2064747}"/>
              </a:ext>
            </a:extLst>
          </p:cNvPr>
          <p:cNvCxnSpPr/>
          <p:nvPr/>
        </p:nvCxnSpPr>
        <p:spPr>
          <a:xfrm>
            <a:off x="1143000" y="1284686"/>
            <a:ext cx="6858000" cy="1190"/>
          </a:xfrm>
          <a:prstGeom prst="line">
            <a:avLst/>
          </a:prstGeom>
        </p:spPr>
        <p:style>
          <a:lnRef idx="3">
            <a:schemeClr val="accent2"/>
          </a:lnRef>
          <a:fillRef idx="0">
            <a:schemeClr val="accent2"/>
          </a:fillRef>
          <a:effectRef idx="2">
            <a:schemeClr val="accent2"/>
          </a:effectRef>
          <a:fontRef idx="minor">
            <a:schemeClr val="tx1"/>
          </a:fontRef>
        </p:style>
      </p:cxnSp>
      <p:graphicFrame>
        <p:nvGraphicFramePr>
          <p:cNvPr id="5" name="4 Tabla">
            <a:extLst>
              <a:ext uri="{FF2B5EF4-FFF2-40B4-BE49-F238E27FC236}">
                <a16:creationId xmlns:a16="http://schemas.microsoft.com/office/drawing/2014/main" id="{C02A2E64-BA5A-41F3-A669-1014A393ED91}"/>
              </a:ext>
            </a:extLst>
          </p:cNvPr>
          <p:cNvGraphicFramePr>
            <a:graphicFrameLocks noGrp="1"/>
          </p:cNvGraphicFramePr>
          <p:nvPr/>
        </p:nvGraphicFramePr>
        <p:xfrm>
          <a:off x="3045637" y="4166551"/>
          <a:ext cx="308372" cy="1749024"/>
        </p:xfrm>
        <a:graphic>
          <a:graphicData uri="http://schemas.openxmlformats.org/drawingml/2006/table">
            <a:tbl>
              <a:tblPr firstRow="1" bandRow="1">
                <a:tableStyleId>{5C22544A-7EE6-4342-B048-85BDC9FD1C3A}</a:tableStyleId>
              </a:tblPr>
              <a:tblGrid>
                <a:gridCol w="308372">
                  <a:extLst>
                    <a:ext uri="{9D8B030D-6E8A-4147-A177-3AD203B41FA5}">
                      <a16:colId xmlns:a16="http://schemas.microsoft.com/office/drawing/2014/main" val="20000"/>
                    </a:ext>
                  </a:extLst>
                </a:gridCol>
              </a:tblGrid>
              <a:tr h="194336">
                <a:tc>
                  <a:txBody>
                    <a:bodyPr/>
                    <a:lstStyle/>
                    <a:p>
                      <a:r>
                        <a:rPr lang="es-ES" sz="700" b="0" dirty="0">
                          <a:solidFill>
                            <a:schemeClr val="tx1">
                              <a:lumMod val="50000"/>
                              <a:lumOff val="50000"/>
                            </a:schemeClr>
                          </a:solidFill>
                        </a:rPr>
                        <a:t>22,0</a:t>
                      </a:r>
                    </a:p>
                  </a:txBody>
                  <a:tcPr marL="68567" marR="68567" marT="34310" marB="343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94336">
                <a:tc>
                  <a:txBody>
                    <a:bodyPr/>
                    <a:lstStyle/>
                    <a:p>
                      <a:r>
                        <a:rPr lang="es-ES" sz="700" dirty="0">
                          <a:solidFill>
                            <a:schemeClr val="tx1">
                              <a:lumMod val="50000"/>
                              <a:lumOff val="50000"/>
                            </a:schemeClr>
                          </a:solidFill>
                        </a:rPr>
                        <a:t>21,0</a:t>
                      </a:r>
                    </a:p>
                  </a:txBody>
                  <a:tcPr marL="68567" marR="68567" marT="34310" marB="343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4336">
                <a:tc>
                  <a:txBody>
                    <a:bodyPr/>
                    <a:lstStyle/>
                    <a:p>
                      <a:r>
                        <a:rPr lang="es-ES" sz="700" dirty="0">
                          <a:solidFill>
                            <a:schemeClr val="tx1">
                              <a:lumMod val="50000"/>
                              <a:lumOff val="50000"/>
                            </a:schemeClr>
                          </a:solidFill>
                        </a:rPr>
                        <a:t>20,0</a:t>
                      </a:r>
                    </a:p>
                  </a:txBody>
                  <a:tcPr marL="68567" marR="68567" marT="34310" marB="343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4336">
                <a:tc>
                  <a:txBody>
                    <a:bodyPr/>
                    <a:lstStyle/>
                    <a:p>
                      <a:r>
                        <a:rPr lang="es-ES" sz="700" dirty="0">
                          <a:solidFill>
                            <a:schemeClr val="tx1">
                              <a:lumMod val="50000"/>
                              <a:lumOff val="50000"/>
                            </a:schemeClr>
                          </a:solidFill>
                        </a:rPr>
                        <a:t>19,0</a:t>
                      </a:r>
                    </a:p>
                  </a:txBody>
                  <a:tcPr marL="68567" marR="68567" marT="34310" marB="343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4336">
                <a:tc>
                  <a:txBody>
                    <a:bodyPr/>
                    <a:lstStyle/>
                    <a:p>
                      <a:r>
                        <a:rPr lang="es-ES" sz="700" dirty="0">
                          <a:solidFill>
                            <a:schemeClr val="tx1">
                              <a:lumMod val="50000"/>
                              <a:lumOff val="50000"/>
                            </a:schemeClr>
                          </a:solidFill>
                        </a:rPr>
                        <a:t>18,0</a:t>
                      </a:r>
                    </a:p>
                  </a:txBody>
                  <a:tcPr marL="68567" marR="68567" marT="34310" marB="343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94336">
                <a:tc>
                  <a:txBody>
                    <a:bodyPr/>
                    <a:lstStyle/>
                    <a:p>
                      <a:r>
                        <a:rPr lang="es-ES" sz="700" dirty="0">
                          <a:solidFill>
                            <a:schemeClr val="tx1">
                              <a:lumMod val="50000"/>
                              <a:lumOff val="50000"/>
                            </a:schemeClr>
                          </a:solidFill>
                        </a:rPr>
                        <a:t>17,0</a:t>
                      </a:r>
                    </a:p>
                  </a:txBody>
                  <a:tcPr marL="68567" marR="68567" marT="34310" marB="343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94336">
                <a:tc>
                  <a:txBody>
                    <a:bodyPr/>
                    <a:lstStyle/>
                    <a:p>
                      <a:r>
                        <a:rPr lang="es-ES" sz="700" dirty="0">
                          <a:solidFill>
                            <a:schemeClr val="tx1">
                              <a:lumMod val="50000"/>
                              <a:lumOff val="50000"/>
                            </a:schemeClr>
                          </a:solidFill>
                        </a:rPr>
                        <a:t>16,0</a:t>
                      </a:r>
                    </a:p>
                  </a:txBody>
                  <a:tcPr marL="68567" marR="68567" marT="34310" marB="343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94336">
                <a:tc>
                  <a:txBody>
                    <a:bodyPr/>
                    <a:lstStyle/>
                    <a:p>
                      <a:r>
                        <a:rPr lang="es-ES" sz="700" dirty="0">
                          <a:solidFill>
                            <a:schemeClr val="tx1">
                              <a:lumMod val="50000"/>
                              <a:lumOff val="50000"/>
                            </a:schemeClr>
                          </a:solidFill>
                        </a:rPr>
                        <a:t>15,0</a:t>
                      </a:r>
                    </a:p>
                  </a:txBody>
                  <a:tcPr marL="68567" marR="68567" marT="34310" marB="343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94336">
                <a:tc>
                  <a:txBody>
                    <a:bodyPr/>
                    <a:lstStyle/>
                    <a:p>
                      <a:r>
                        <a:rPr lang="es-ES" sz="700" dirty="0">
                          <a:solidFill>
                            <a:schemeClr val="tx1">
                              <a:lumMod val="50000"/>
                              <a:lumOff val="50000"/>
                            </a:schemeClr>
                          </a:solidFill>
                        </a:rPr>
                        <a:t>14,0</a:t>
                      </a:r>
                    </a:p>
                  </a:txBody>
                  <a:tcPr marL="68567" marR="68567" marT="34310" marB="343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
        <p:nvSpPr>
          <p:cNvPr id="105502" name="2 Marcador de contenido"/>
          <p:cNvSpPr txBox="1">
            <a:spLocks/>
          </p:cNvSpPr>
          <p:nvPr/>
        </p:nvSpPr>
        <p:spPr bwMode="auto">
          <a:xfrm>
            <a:off x="4955400" y="4879734"/>
            <a:ext cx="54054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buNone/>
            </a:pPr>
            <a:r>
              <a:rPr lang="es-ES" altLang="es-ES" sz="675" b="1">
                <a:solidFill>
                  <a:srgbClr val="000000"/>
                </a:solidFill>
                <a:latin typeface="Calibri" panose="020F0502020204030204" pitchFamily="34" charset="0"/>
              </a:rPr>
              <a:t>17.9</a:t>
            </a:r>
          </a:p>
          <a:p>
            <a:pPr defTabSz="685800">
              <a:buNone/>
            </a:pPr>
            <a:endParaRPr lang="es-ES" altLang="es-ES" sz="1500" b="1">
              <a:solidFill>
                <a:srgbClr val="000000"/>
              </a:solidFill>
              <a:latin typeface="Calibri" panose="020F0502020204030204" pitchFamily="34" charset="0"/>
            </a:endParaRPr>
          </a:p>
          <a:p>
            <a:pPr defTabSz="685800">
              <a:buNone/>
            </a:pPr>
            <a:endParaRPr lang="es-ES" altLang="es-ES" sz="1500" b="1">
              <a:solidFill>
                <a:srgbClr val="000000"/>
              </a:solidFill>
              <a:latin typeface="Calibri" panose="020F0502020204030204" pitchFamily="34" charset="0"/>
            </a:endParaRPr>
          </a:p>
        </p:txBody>
      </p:sp>
      <p:sp>
        <p:nvSpPr>
          <p:cNvPr id="105503" name="2 Marcador de contenido"/>
          <p:cNvSpPr txBox="1">
            <a:spLocks/>
          </p:cNvSpPr>
          <p:nvPr/>
        </p:nvSpPr>
        <p:spPr bwMode="auto">
          <a:xfrm>
            <a:off x="3331387" y="4257038"/>
            <a:ext cx="595313" cy="2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buNone/>
            </a:pPr>
            <a:r>
              <a:rPr lang="es-ES" altLang="es-ES" sz="675" b="1">
                <a:solidFill>
                  <a:srgbClr val="000000"/>
                </a:solidFill>
                <a:latin typeface="Calibri" panose="020F0502020204030204" pitchFamily="34" charset="0"/>
              </a:rPr>
              <a:t>21.1</a:t>
            </a:r>
          </a:p>
          <a:p>
            <a:pPr algn="just" defTabSz="685800">
              <a:lnSpc>
                <a:spcPct val="150000"/>
              </a:lnSpc>
              <a:buNone/>
            </a:pPr>
            <a:endParaRPr lang="es-ES" altLang="es-ES" sz="1800" b="1">
              <a:solidFill>
                <a:srgbClr val="000000"/>
              </a:solidFill>
              <a:latin typeface="Calibri" panose="020F0502020204030204" pitchFamily="34" charset="0"/>
            </a:endParaRPr>
          </a:p>
        </p:txBody>
      </p:sp>
      <p:pic>
        <p:nvPicPr>
          <p:cNvPr id="10550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9921" t="21510" r="51190" b="6285"/>
          <a:stretch>
            <a:fillRect/>
          </a:stretch>
        </p:blipFill>
        <p:spPr bwMode="auto">
          <a:xfrm>
            <a:off x="6324618" y="4186790"/>
            <a:ext cx="2270522" cy="175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a:extLst>
              <a:ext uri="{FF2B5EF4-FFF2-40B4-BE49-F238E27FC236}">
                <a16:creationId xmlns:a16="http://schemas.microsoft.com/office/drawing/2014/main" id="{614C2187-03C3-41C6-9AA1-469BBA7EE56C}"/>
              </a:ext>
            </a:extLst>
          </p:cNvPr>
          <p:cNvSpPr/>
          <p:nvPr/>
        </p:nvSpPr>
        <p:spPr>
          <a:xfrm>
            <a:off x="6743719" y="4259419"/>
            <a:ext cx="348853" cy="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prstClr val="white"/>
              </a:solidFill>
              <a:latin typeface="Calibri" panose="020F0502020204030204"/>
            </a:endParaRPr>
          </a:p>
        </p:txBody>
      </p:sp>
      <p:sp>
        <p:nvSpPr>
          <p:cNvPr id="105506" name="2 Marcador de contenido"/>
          <p:cNvSpPr txBox="1">
            <a:spLocks/>
          </p:cNvSpPr>
          <p:nvPr/>
        </p:nvSpPr>
        <p:spPr bwMode="auto">
          <a:xfrm>
            <a:off x="6740147" y="4165360"/>
            <a:ext cx="336947" cy="2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685800">
              <a:lnSpc>
                <a:spcPct val="150000"/>
              </a:lnSpc>
              <a:buNone/>
            </a:pPr>
            <a:r>
              <a:rPr lang="es-ES" altLang="es-ES" sz="675" b="1">
                <a:solidFill>
                  <a:srgbClr val="000000"/>
                </a:solidFill>
                <a:latin typeface="Calibri" panose="020F0502020204030204" pitchFamily="34" charset="0"/>
              </a:rPr>
              <a:t>1127</a:t>
            </a:r>
          </a:p>
        </p:txBody>
      </p:sp>
      <p:sp>
        <p:nvSpPr>
          <p:cNvPr id="32" name="31 Rectángulo">
            <a:extLst>
              <a:ext uri="{FF2B5EF4-FFF2-40B4-BE49-F238E27FC236}">
                <a16:creationId xmlns:a16="http://schemas.microsoft.com/office/drawing/2014/main" id="{72D8DBA8-C658-4218-A0F4-74BD2963EE06}"/>
              </a:ext>
            </a:extLst>
          </p:cNvPr>
          <p:cNvSpPr/>
          <p:nvPr/>
        </p:nvSpPr>
        <p:spPr>
          <a:xfrm>
            <a:off x="8326059" y="4938076"/>
            <a:ext cx="350044" cy="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prstClr val="white"/>
              </a:solidFill>
              <a:latin typeface="Calibri" panose="020F0502020204030204"/>
            </a:endParaRPr>
          </a:p>
        </p:txBody>
      </p:sp>
      <p:sp>
        <p:nvSpPr>
          <p:cNvPr id="105508" name="2 Marcador de contenido"/>
          <p:cNvSpPr txBox="1">
            <a:spLocks/>
          </p:cNvSpPr>
          <p:nvPr/>
        </p:nvSpPr>
        <p:spPr bwMode="auto">
          <a:xfrm>
            <a:off x="8322487" y="4871401"/>
            <a:ext cx="336947" cy="2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685800">
              <a:lnSpc>
                <a:spcPct val="150000"/>
              </a:lnSpc>
              <a:buNone/>
            </a:pPr>
            <a:r>
              <a:rPr lang="es-ES" altLang="es-ES" sz="675" b="1">
                <a:solidFill>
                  <a:srgbClr val="000000"/>
                </a:solidFill>
                <a:latin typeface="Calibri" panose="020F0502020204030204" pitchFamily="34" charset="0"/>
              </a:rPr>
              <a:t>1018</a:t>
            </a:r>
          </a:p>
        </p:txBody>
      </p:sp>
      <p:sp>
        <p:nvSpPr>
          <p:cNvPr id="35" name="34 Rectángulo">
            <a:extLst>
              <a:ext uri="{FF2B5EF4-FFF2-40B4-BE49-F238E27FC236}">
                <a16:creationId xmlns:a16="http://schemas.microsoft.com/office/drawing/2014/main" id="{1DB1C453-A372-42A7-A65F-203CDBFA0762}"/>
              </a:ext>
            </a:extLst>
          </p:cNvPr>
          <p:cNvSpPr/>
          <p:nvPr/>
        </p:nvSpPr>
        <p:spPr>
          <a:xfrm>
            <a:off x="6756814" y="5829853"/>
            <a:ext cx="1834754" cy="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s-ES" sz="1350" dirty="0">
              <a:solidFill>
                <a:prstClr val="white"/>
              </a:solidFill>
              <a:latin typeface="Calibri" panose="020F0502020204030204"/>
            </a:endParaRPr>
          </a:p>
        </p:txBody>
      </p:sp>
      <p:sp>
        <p:nvSpPr>
          <p:cNvPr id="34" name="33 CuadroTexto">
            <a:extLst>
              <a:ext uri="{FF2B5EF4-FFF2-40B4-BE49-F238E27FC236}">
                <a16:creationId xmlns:a16="http://schemas.microsoft.com/office/drawing/2014/main" id="{BFEFD597-67E0-4420-909C-A896B39B40C0}"/>
              </a:ext>
            </a:extLst>
          </p:cNvPr>
          <p:cNvSpPr txBox="1"/>
          <p:nvPr/>
        </p:nvSpPr>
        <p:spPr>
          <a:xfrm>
            <a:off x="6702047" y="5778656"/>
            <a:ext cx="2050561" cy="213585"/>
          </a:xfrm>
          <a:prstGeom prst="rect">
            <a:avLst/>
          </a:prstGeom>
          <a:noFill/>
        </p:spPr>
        <p:txBody>
          <a:bodyPr wrap="none">
            <a:spAutoFit/>
          </a:bodyPr>
          <a:lstStyle/>
          <a:p>
            <a:pPr defTabSz="685800">
              <a:defRPr/>
            </a:pPr>
            <a:r>
              <a:rPr lang="es-ES_tradnl" sz="788" dirty="0">
                <a:solidFill>
                  <a:prstClr val="black"/>
                </a:solidFill>
                <a:latin typeface="Calibri"/>
              </a:rPr>
              <a:t>2013  2014 2015 2016 2017 2018 2019  2020 </a:t>
            </a:r>
            <a:endParaRPr lang="es-ES" sz="788" dirty="0">
              <a:solidFill>
                <a:prstClr val="black"/>
              </a:solidFill>
              <a:latin typeface="Calibri"/>
            </a:endParaRPr>
          </a:p>
        </p:txBody>
      </p:sp>
      <p:sp>
        <p:nvSpPr>
          <p:cNvPr id="105511" name="2 Marcador de contenido"/>
          <p:cNvSpPr txBox="1">
            <a:spLocks/>
          </p:cNvSpPr>
          <p:nvPr/>
        </p:nvSpPr>
        <p:spPr bwMode="auto">
          <a:xfrm rot="16200000">
            <a:off x="5791814" y="4895809"/>
            <a:ext cx="1079897" cy="2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buNone/>
            </a:pPr>
            <a:r>
              <a:rPr lang="es-ES" altLang="es-ES" sz="825" b="1">
                <a:solidFill>
                  <a:srgbClr val="000000"/>
                </a:solidFill>
                <a:latin typeface="Calibri" panose="020F0502020204030204" pitchFamily="34" charset="0"/>
              </a:rPr>
              <a:t>g CO</a:t>
            </a:r>
            <a:r>
              <a:rPr lang="es-PA" altLang="de-DE" sz="825" baseline="-25000">
                <a:solidFill>
                  <a:srgbClr val="000000"/>
                </a:solidFill>
                <a:latin typeface="Calibri" panose="020F0502020204030204" pitchFamily="34" charset="0"/>
              </a:rPr>
              <a:t>2</a:t>
            </a:r>
            <a:r>
              <a:rPr lang="es-ES" altLang="es-ES" sz="825" b="1">
                <a:solidFill>
                  <a:srgbClr val="000000"/>
                </a:solidFill>
                <a:latin typeface="Calibri" panose="020F0502020204030204" pitchFamily="34" charset="0"/>
              </a:rPr>
              <a:t> / kWh servidos</a:t>
            </a:r>
          </a:p>
          <a:p>
            <a:pPr algn="just" defTabSz="685800">
              <a:lnSpc>
                <a:spcPct val="150000"/>
              </a:lnSpc>
              <a:buNone/>
            </a:pPr>
            <a:endParaRPr lang="es-ES" altLang="es-ES" sz="600" b="1">
              <a:solidFill>
                <a:srgbClr val="000000"/>
              </a:solidFill>
              <a:latin typeface="Calibri" panose="020F0502020204030204" pitchFamily="34" charset="0"/>
            </a:endParaRPr>
          </a:p>
        </p:txBody>
      </p:sp>
      <p:graphicFrame>
        <p:nvGraphicFramePr>
          <p:cNvPr id="40" name="39 Tabla">
            <a:extLst>
              <a:ext uri="{FF2B5EF4-FFF2-40B4-BE49-F238E27FC236}">
                <a16:creationId xmlns:a16="http://schemas.microsoft.com/office/drawing/2014/main" id="{CC866DBC-2756-476A-B86F-F1BED3B4A5A3}"/>
              </a:ext>
            </a:extLst>
          </p:cNvPr>
          <p:cNvGraphicFramePr>
            <a:graphicFrameLocks noGrp="1"/>
          </p:cNvGraphicFramePr>
          <p:nvPr/>
        </p:nvGraphicFramePr>
        <p:xfrm>
          <a:off x="6409152" y="4008196"/>
          <a:ext cx="339329" cy="1866900"/>
        </p:xfrm>
        <a:graphic>
          <a:graphicData uri="http://schemas.openxmlformats.org/drawingml/2006/table">
            <a:tbl>
              <a:tblPr firstRow="1" bandRow="1">
                <a:tableStyleId>{5C22544A-7EE6-4342-B048-85BDC9FD1C3A}</a:tableStyleId>
              </a:tblPr>
              <a:tblGrid>
                <a:gridCol w="339329">
                  <a:extLst>
                    <a:ext uri="{9D8B030D-6E8A-4147-A177-3AD203B41FA5}">
                      <a16:colId xmlns:a16="http://schemas.microsoft.com/office/drawing/2014/main" val="20000"/>
                    </a:ext>
                  </a:extLst>
                </a:gridCol>
              </a:tblGrid>
              <a:tr h="311150">
                <a:tc>
                  <a:txBody>
                    <a:bodyPr/>
                    <a:lstStyle/>
                    <a:p>
                      <a:r>
                        <a:rPr lang="es-ES" sz="700" b="0" dirty="0">
                          <a:solidFill>
                            <a:schemeClr val="tx1">
                              <a:lumMod val="50000"/>
                              <a:lumOff val="50000"/>
                            </a:schemeClr>
                          </a:solidFill>
                        </a:rPr>
                        <a:t>1150</a:t>
                      </a:r>
                    </a:p>
                  </a:txBody>
                  <a:tcPr marL="68515" marR="68515" marT="34285" marB="3428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11150">
                <a:tc>
                  <a:txBody>
                    <a:bodyPr/>
                    <a:lstStyle/>
                    <a:p>
                      <a:r>
                        <a:rPr lang="es-ES" sz="700" dirty="0">
                          <a:solidFill>
                            <a:schemeClr val="tx1">
                              <a:lumMod val="50000"/>
                              <a:lumOff val="50000"/>
                            </a:schemeClr>
                          </a:solidFill>
                        </a:rPr>
                        <a:t>1100</a:t>
                      </a:r>
                    </a:p>
                  </a:txBody>
                  <a:tcPr marL="68515" marR="68515" marT="34285" marB="3428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1150">
                <a:tc>
                  <a:txBody>
                    <a:bodyPr/>
                    <a:lstStyle/>
                    <a:p>
                      <a:r>
                        <a:rPr lang="es-ES" sz="700" dirty="0">
                          <a:solidFill>
                            <a:schemeClr val="tx1">
                              <a:lumMod val="50000"/>
                              <a:lumOff val="50000"/>
                            </a:schemeClr>
                          </a:solidFill>
                        </a:rPr>
                        <a:t>1050</a:t>
                      </a:r>
                    </a:p>
                  </a:txBody>
                  <a:tcPr marL="68515" marR="68515" marT="34285" marB="3428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1150">
                <a:tc>
                  <a:txBody>
                    <a:bodyPr/>
                    <a:lstStyle/>
                    <a:p>
                      <a:r>
                        <a:rPr lang="es-ES" sz="700" dirty="0">
                          <a:solidFill>
                            <a:schemeClr val="tx1">
                              <a:lumMod val="50000"/>
                              <a:lumOff val="50000"/>
                            </a:schemeClr>
                          </a:solidFill>
                        </a:rPr>
                        <a:t>1000</a:t>
                      </a:r>
                    </a:p>
                  </a:txBody>
                  <a:tcPr marL="68515" marR="68515" marT="34285" marB="3428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1150">
                <a:tc>
                  <a:txBody>
                    <a:bodyPr/>
                    <a:lstStyle/>
                    <a:p>
                      <a:r>
                        <a:rPr lang="es-ES" sz="700" dirty="0">
                          <a:solidFill>
                            <a:schemeClr val="tx1">
                              <a:lumMod val="50000"/>
                              <a:lumOff val="50000"/>
                            </a:schemeClr>
                          </a:solidFill>
                        </a:rPr>
                        <a:t>950</a:t>
                      </a:r>
                    </a:p>
                  </a:txBody>
                  <a:tcPr marL="68515" marR="68515" marT="34285" marB="3428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1150">
                <a:tc>
                  <a:txBody>
                    <a:bodyPr/>
                    <a:lstStyle/>
                    <a:p>
                      <a:r>
                        <a:rPr lang="es-ES" sz="700" dirty="0">
                          <a:solidFill>
                            <a:schemeClr val="tx1">
                              <a:lumMod val="50000"/>
                              <a:lumOff val="50000"/>
                            </a:schemeClr>
                          </a:solidFill>
                        </a:rPr>
                        <a:t>900</a:t>
                      </a:r>
                    </a:p>
                  </a:txBody>
                  <a:tcPr marL="68515" marR="68515" marT="34285" marB="3428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05519" name="2 Marcador de contenido"/>
          <p:cNvSpPr txBox="1">
            <a:spLocks/>
          </p:cNvSpPr>
          <p:nvPr/>
        </p:nvSpPr>
        <p:spPr bwMode="auto">
          <a:xfrm>
            <a:off x="5892422" y="3971288"/>
            <a:ext cx="3456385" cy="25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57175" indent="-257175" algn="ctr" defTabSz="685800">
              <a:buNone/>
            </a:pPr>
            <a:r>
              <a:rPr lang="es-ES" altLang="es-ES" sz="1050" b="1">
                <a:solidFill>
                  <a:srgbClr val="000000"/>
                </a:solidFill>
                <a:latin typeface="Calibri" panose="020F0502020204030204" pitchFamily="34" charset="0"/>
              </a:rPr>
              <a:t>Reducir la contaminación ambiental</a:t>
            </a:r>
          </a:p>
        </p:txBody>
      </p:sp>
      <p:pic>
        <p:nvPicPr>
          <p:cNvPr id="105520" name="Picture 49"/>
          <p:cNvPicPr>
            <a:picLocks noChangeAspect="1" noChangeArrowheads="1"/>
          </p:cNvPicPr>
          <p:nvPr/>
        </p:nvPicPr>
        <p:blipFill>
          <a:blip r:embed="rId5" cstate="print">
            <a:extLst>
              <a:ext uri="{28A0092B-C50C-407E-A947-70E740481C1C}">
                <a14:useLocalDpi xmlns:a14="http://schemas.microsoft.com/office/drawing/2010/main" val="0"/>
              </a:ext>
            </a:extLst>
          </a:blip>
          <a:srcRect t="16360" r="2924" b="3906"/>
          <a:stretch>
            <a:fillRect/>
          </a:stretch>
        </p:blipFill>
        <p:spPr bwMode="auto">
          <a:xfrm>
            <a:off x="5678108" y="1756726"/>
            <a:ext cx="3330179" cy="205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echa: curvada hacia abajo 2">
            <a:extLst>
              <a:ext uri="{FF2B5EF4-FFF2-40B4-BE49-F238E27FC236}">
                <a16:creationId xmlns:a16="http://schemas.microsoft.com/office/drawing/2014/main" id="{DC7088A9-54A2-43AF-8BDF-AE7CC3A83C23}"/>
              </a:ext>
            </a:extLst>
          </p:cNvPr>
          <p:cNvSpPr/>
          <p:nvPr/>
        </p:nvSpPr>
        <p:spPr>
          <a:xfrm rot="14629817">
            <a:off x="4773234" y="2518725"/>
            <a:ext cx="2603897" cy="891778"/>
          </a:xfrm>
          <a:prstGeom prst="curvedDownArrow">
            <a:avLst>
              <a:gd name="adj1" fmla="val 25000"/>
              <a:gd name="adj2" fmla="val 5870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de-DE" sz="1350">
              <a:solidFill>
                <a:prstClr val="black"/>
              </a:solidFill>
              <a:latin typeface="Calibri" panose="020F0502020204030204"/>
            </a:endParaRPr>
          </a:p>
        </p:txBody>
      </p:sp>
      <p:sp>
        <p:nvSpPr>
          <p:cNvPr id="4" name="Rectángulo 3">
            <a:extLst>
              <a:ext uri="{FF2B5EF4-FFF2-40B4-BE49-F238E27FC236}">
                <a16:creationId xmlns:a16="http://schemas.microsoft.com/office/drawing/2014/main" id="{BDA07BF6-F332-45F1-9908-903B9E593486}"/>
              </a:ext>
            </a:extLst>
          </p:cNvPr>
          <p:cNvSpPr/>
          <p:nvPr/>
        </p:nvSpPr>
        <p:spPr>
          <a:xfrm>
            <a:off x="6054347" y="1338817"/>
            <a:ext cx="627460" cy="525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de-DE" sz="2100" b="1" dirty="0">
                <a:solidFill>
                  <a:prstClr val="white"/>
                </a:solidFill>
                <a:latin typeface="Calibri" panose="020F0502020204030204"/>
              </a:rPr>
              <a:t>24%</a:t>
            </a:r>
          </a:p>
        </p:txBody>
      </p:sp>
      <p:pic>
        <p:nvPicPr>
          <p:cNvPr id="3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074" y="2131771"/>
            <a:ext cx="2697857" cy="171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6 Rectángulo"/>
          <p:cNvSpPr>
            <a:spLocks noChangeArrowheads="1"/>
          </p:cNvSpPr>
          <p:nvPr/>
        </p:nvSpPr>
        <p:spPr bwMode="auto">
          <a:xfrm>
            <a:off x="82653" y="1756724"/>
            <a:ext cx="277736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de-DE" altLang="de-DE" sz="1350" b="1">
                <a:solidFill>
                  <a:srgbClr val="40458C"/>
                </a:solidFill>
                <a:latin typeface="Tahoma" panose="020B0604030504040204" pitchFamily="34" charset="0"/>
              </a:rPr>
              <a:t>Structure of power generation 2013</a:t>
            </a:r>
            <a:endParaRPr lang="es-ES" altLang="de-DE" sz="1350" b="1">
              <a:solidFill>
                <a:srgbClr val="40458C"/>
              </a:solidFill>
              <a:latin typeface="Tahoma" panose="020B0604030504040204" pitchFamily="34" charset="0"/>
            </a:endParaRPr>
          </a:p>
        </p:txBody>
      </p:sp>
      <p:sp>
        <p:nvSpPr>
          <p:cNvPr id="8" name="Rectangle 7"/>
          <p:cNvSpPr/>
          <p:nvPr/>
        </p:nvSpPr>
        <p:spPr>
          <a:xfrm>
            <a:off x="65647" y="4064295"/>
            <a:ext cx="2597799" cy="1015663"/>
          </a:xfrm>
          <a:prstGeom prst="rect">
            <a:avLst/>
          </a:prstGeom>
        </p:spPr>
        <p:txBody>
          <a:bodyPr wrap="square">
            <a:spAutoFit/>
          </a:bodyPr>
          <a:lstStyle/>
          <a:p>
            <a:pPr defTabSz="685800">
              <a:spcBef>
                <a:spcPct val="0"/>
              </a:spcBef>
            </a:pPr>
            <a:r>
              <a:rPr lang="en-US" altLang="de-DE" sz="1500" b="1" dirty="0">
                <a:solidFill>
                  <a:srgbClr val="40458C"/>
                </a:solidFill>
                <a:latin typeface="Tahoma" panose="020B0604030504040204" pitchFamily="34" charset="0"/>
              </a:rPr>
              <a:t>Low use of renewable energy sources (FRE). Power generation with RES only 4.3%.</a:t>
            </a:r>
            <a:endParaRPr lang="es-ES" altLang="de-DE" sz="1500" b="1" dirty="0">
              <a:solidFill>
                <a:srgbClr val="40458C"/>
              </a:solidFill>
              <a:latin typeface="Tahoma" panose="020B0604030504040204" pitchFamily="34" charset="0"/>
            </a:endParaRPr>
          </a:p>
        </p:txBody>
      </p:sp>
    </p:spTree>
    <p:extLst>
      <p:ext uri="{BB962C8B-B14F-4D97-AF65-F5344CB8AC3E}">
        <p14:creationId xmlns:p14="http://schemas.microsoft.com/office/powerpoint/2010/main" val="604397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547F9FD-2959-C608-DB59-46C4D362BD1D}"/>
              </a:ext>
            </a:extLst>
          </p:cNvPr>
          <p:cNvGrpSpPr>
            <a:grpSpLocks/>
          </p:cNvGrpSpPr>
          <p:nvPr/>
        </p:nvGrpSpPr>
        <p:grpSpPr bwMode="auto">
          <a:xfrm>
            <a:off x="1530350" y="107951"/>
            <a:ext cx="7434138" cy="549275"/>
            <a:chOff x="0" y="0"/>
            <a:chExt cx="9144000" cy="358778"/>
          </a:xfrm>
        </p:grpSpPr>
        <p:sp>
          <p:nvSpPr>
            <p:cNvPr id="3" name="16 Conector recto">
              <a:extLst>
                <a:ext uri="{FF2B5EF4-FFF2-40B4-BE49-F238E27FC236}">
                  <a16:creationId xmlns:a16="http://schemas.microsoft.com/office/drawing/2014/main" id="{CE1C9370-B5AF-E578-1977-2A2B38F8DC30}"/>
                </a:ext>
              </a:extLst>
            </p:cNvPr>
            <p:cNvSpPr>
              <a:spLocks noChangeShapeType="1"/>
            </p:cNvSpPr>
            <p:nvPr/>
          </p:nvSpPr>
          <p:spPr bwMode="auto">
            <a:xfrm>
              <a:off x="0" y="215682"/>
              <a:ext cx="9144000" cy="2074"/>
            </a:xfrm>
            <a:prstGeom prst="line">
              <a:avLst/>
            </a:prstGeom>
            <a:noFill/>
            <a:ln w="12700">
              <a:solidFill>
                <a:srgbClr val="F5402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17 Conector recto">
              <a:extLst>
                <a:ext uri="{FF2B5EF4-FFF2-40B4-BE49-F238E27FC236}">
                  <a16:creationId xmlns:a16="http://schemas.microsoft.com/office/drawing/2014/main" id="{1B71741C-2303-6478-5892-829709C1F562}"/>
                </a:ext>
              </a:extLst>
            </p:cNvPr>
            <p:cNvSpPr>
              <a:spLocks noChangeShapeType="1"/>
            </p:cNvSpPr>
            <p:nvPr/>
          </p:nvSpPr>
          <p:spPr bwMode="auto">
            <a:xfrm>
              <a:off x="0" y="356704"/>
              <a:ext cx="9144000" cy="2074"/>
            </a:xfrm>
            <a:prstGeom prst="line">
              <a:avLst/>
            </a:prstGeom>
            <a:noFill/>
            <a:ln w="76200">
              <a:solidFill>
                <a:srgbClr val="F5402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18 Conector recto">
              <a:extLst>
                <a:ext uri="{FF2B5EF4-FFF2-40B4-BE49-F238E27FC236}">
                  <a16:creationId xmlns:a16="http://schemas.microsoft.com/office/drawing/2014/main" id="{D875B140-FD0D-6D44-99A4-381E933058BB}"/>
                </a:ext>
              </a:extLst>
            </p:cNvPr>
            <p:cNvSpPr>
              <a:spLocks noChangeShapeType="1"/>
            </p:cNvSpPr>
            <p:nvPr/>
          </p:nvSpPr>
          <p:spPr bwMode="auto">
            <a:xfrm>
              <a:off x="0" y="143096"/>
              <a:ext cx="9144000" cy="1037"/>
            </a:xfrm>
            <a:prstGeom prst="line">
              <a:avLst/>
            </a:prstGeom>
            <a:noFill/>
            <a:ln w="38100">
              <a:solidFill>
                <a:srgbClr val="F5402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19 Conector recto">
              <a:extLst>
                <a:ext uri="{FF2B5EF4-FFF2-40B4-BE49-F238E27FC236}">
                  <a16:creationId xmlns:a16="http://schemas.microsoft.com/office/drawing/2014/main" id="{9102A6C2-CA0B-F90A-D83F-B55C11EB3949}"/>
                </a:ext>
              </a:extLst>
            </p:cNvPr>
            <p:cNvSpPr>
              <a:spLocks noChangeShapeType="1"/>
            </p:cNvSpPr>
            <p:nvPr/>
          </p:nvSpPr>
          <p:spPr bwMode="auto">
            <a:xfrm>
              <a:off x="0" y="0"/>
              <a:ext cx="9144000" cy="2074"/>
            </a:xfrm>
            <a:prstGeom prst="line">
              <a:avLst/>
            </a:prstGeom>
            <a:noFill/>
            <a:ln w="127000">
              <a:solidFill>
                <a:srgbClr val="F5402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24 Conector recto">
            <a:extLst>
              <a:ext uri="{FF2B5EF4-FFF2-40B4-BE49-F238E27FC236}">
                <a16:creationId xmlns:a16="http://schemas.microsoft.com/office/drawing/2014/main" id="{694A3D05-23BD-F9BE-8738-6A0D34DB9EDB}"/>
              </a:ext>
            </a:extLst>
          </p:cNvPr>
          <p:cNvSpPr>
            <a:spLocks noChangeShapeType="1"/>
          </p:cNvSpPr>
          <p:nvPr/>
        </p:nvSpPr>
        <p:spPr bwMode="auto">
          <a:xfrm>
            <a:off x="1524000" y="642939"/>
            <a:ext cx="7440488" cy="48522"/>
          </a:xfrm>
          <a:prstGeom prst="line">
            <a:avLst/>
          </a:prstGeom>
          <a:noFill/>
          <a:ln w="38100">
            <a:solidFill>
              <a:srgbClr val="00482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25 Rectángulo">
            <a:extLst>
              <a:ext uri="{FF2B5EF4-FFF2-40B4-BE49-F238E27FC236}">
                <a16:creationId xmlns:a16="http://schemas.microsoft.com/office/drawing/2014/main" id="{108945E2-1ECF-A4CE-F9A5-3B088C9EE9AC}"/>
              </a:ext>
            </a:extLst>
          </p:cNvPr>
          <p:cNvSpPr>
            <a:spLocks noChangeArrowheads="1"/>
          </p:cNvSpPr>
          <p:nvPr/>
        </p:nvSpPr>
        <p:spPr bwMode="auto">
          <a:xfrm>
            <a:off x="1" y="52385"/>
            <a:ext cx="385192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MS PGothic" panose="020B0600070205080204" pitchFamily="34" charset="-128"/>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MS PGothic" panose="020B0600070205080204" pitchFamily="34"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MS PGothic" panose="020B0600070205080204" pitchFamily="34"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sym typeface="MS PGothic" panose="020B0600070205080204" pitchFamily="34" charset="-128"/>
              </a:rPr>
              <a:t>Installations in operation of Renewable Sources</a:t>
            </a:r>
            <a:endParaRPr kumimoji="0" lang="es-ES" altLang="zh-CN"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sym typeface="MS PGothic" panose="020B0600070205080204" pitchFamily="34" charset="-128"/>
            </a:endParaRPr>
          </a:p>
        </p:txBody>
      </p:sp>
      <p:graphicFrame>
        <p:nvGraphicFramePr>
          <p:cNvPr id="9" name="3 Tabla">
            <a:extLst>
              <a:ext uri="{FF2B5EF4-FFF2-40B4-BE49-F238E27FC236}">
                <a16:creationId xmlns:a16="http://schemas.microsoft.com/office/drawing/2014/main" id="{78323DD4-8E4C-4A8B-2F87-F40951728432}"/>
              </a:ext>
            </a:extLst>
          </p:cNvPr>
          <p:cNvGraphicFramePr>
            <a:graphicFrameLocks noGrp="1"/>
          </p:cNvGraphicFramePr>
          <p:nvPr>
            <p:extLst>
              <p:ext uri="{D42A27DB-BD31-4B8C-83A1-F6EECF244321}">
                <p14:modId xmlns:p14="http://schemas.microsoft.com/office/powerpoint/2010/main" val="877430503"/>
              </p:ext>
            </p:extLst>
          </p:nvPr>
        </p:nvGraphicFramePr>
        <p:xfrm>
          <a:off x="-288606" y="874788"/>
          <a:ext cx="4986337" cy="4972740"/>
        </p:xfrm>
        <a:graphic>
          <a:graphicData uri="http://schemas.openxmlformats.org/drawingml/2006/table">
            <a:tbl>
              <a:tblPr/>
              <a:tblGrid>
                <a:gridCol w="633831">
                  <a:extLst>
                    <a:ext uri="{9D8B030D-6E8A-4147-A177-3AD203B41FA5}">
                      <a16:colId xmlns:a16="http://schemas.microsoft.com/office/drawing/2014/main" val="20000"/>
                    </a:ext>
                  </a:extLst>
                </a:gridCol>
                <a:gridCol w="1386691">
                  <a:extLst>
                    <a:ext uri="{9D8B030D-6E8A-4147-A177-3AD203B41FA5}">
                      <a16:colId xmlns:a16="http://schemas.microsoft.com/office/drawing/2014/main" val="20001"/>
                    </a:ext>
                  </a:extLst>
                </a:gridCol>
                <a:gridCol w="1491835">
                  <a:extLst>
                    <a:ext uri="{9D8B030D-6E8A-4147-A177-3AD203B41FA5}">
                      <a16:colId xmlns:a16="http://schemas.microsoft.com/office/drawing/2014/main" val="20002"/>
                    </a:ext>
                  </a:extLst>
                </a:gridCol>
                <a:gridCol w="1473980">
                  <a:extLst>
                    <a:ext uri="{9D8B030D-6E8A-4147-A177-3AD203B41FA5}">
                      <a16:colId xmlns:a16="http://schemas.microsoft.com/office/drawing/2014/main" val="20003"/>
                    </a:ext>
                  </a:extLst>
                </a:gridCol>
              </a:tblGrid>
              <a:tr h="299872">
                <a:tc>
                  <a:txBody>
                    <a:bodyPr/>
                    <a:lstStyle/>
                    <a:p>
                      <a:pPr marL="0" marR="0" lvl="0" indent="0" algn="ctr" defTabSz="685800" rtl="0" eaLnBrk="1" fontAlgn="ctr" latinLnBrk="0" hangingPunct="1">
                        <a:lnSpc>
                          <a:spcPct val="100000"/>
                        </a:lnSpc>
                        <a:spcBef>
                          <a:spcPct val="0"/>
                        </a:spcBef>
                        <a:spcAft>
                          <a:spcPct val="0"/>
                        </a:spcAft>
                        <a:buClrTx/>
                        <a:buSzTx/>
                        <a:buFont typeface="Arial" pitchFamily="34" charset="0"/>
                        <a:buNone/>
                        <a:tabLst/>
                      </a:pPr>
                      <a:endParaRPr kumimoji="0" lang="es-ES" sz="1400" b="1" i="1" u="none" strike="noStrike" cap="none" normalizeH="0" baseline="0">
                        <a:ln>
                          <a:noFill/>
                        </a:ln>
                        <a:effectLst/>
                        <a:latin typeface="Arial" pitchFamily="34" charset="0"/>
                        <a:ea typeface="宋体" pitchFamily="2" charset="-122"/>
                        <a:sym typeface="Arial" pitchFamily="34" charset="0"/>
                      </a:endParaRPr>
                    </a:p>
                  </a:txBody>
                  <a:tcPr marL="7619" marR="7619" marT="7619" marB="0" anchor="ct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685800" rtl="0" eaLnBrk="1" fontAlgn="ctr" latinLnBrk="0" hangingPunct="1">
                        <a:lnSpc>
                          <a:spcPct val="100000"/>
                        </a:lnSpc>
                        <a:spcBef>
                          <a:spcPct val="0"/>
                        </a:spcBef>
                        <a:spcAft>
                          <a:spcPct val="0"/>
                        </a:spcAft>
                        <a:buClrTx/>
                        <a:buSzTx/>
                        <a:buFont typeface="Arial" pitchFamily="34" charset="0"/>
                        <a:buNone/>
                        <a:tabLst/>
                      </a:pPr>
                      <a:r>
                        <a:rPr kumimoji="0" lang="es-ES" altLang="zh-CN" sz="1400" b="1" i="1" u="none" strike="noStrike" cap="none" normalizeH="0" baseline="0">
                          <a:ln>
                            <a:noFill/>
                          </a:ln>
                          <a:effectLst/>
                          <a:latin typeface="Arial" pitchFamily="34" charset="0"/>
                          <a:ea typeface="宋体" pitchFamily="2" charset="-122"/>
                          <a:cs typeface="Arial" pitchFamily="34" charset="0"/>
                          <a:sym typeface="Arial" pitchFamily="34" charset="0"/>
                        </a:rPr>
                        <a:t>  Tecnologías</a:t>
                      </a:r>
                      <a:endParaRPr kumimoji="0" lang="es-ES" altLang="zh-CN" sz="1400" b="0" i="0" u="none" strike="noStrike" cap="none" normalizeH="0" baseline="0">
                        <a:ln>
                          <a:noFill/>
                        </a:ln>
                        <a:solidFill>
                          <a:schemeClr val="tx1"/>
                        </a:solidFill>
                        <a:effectLst/>
                        <a:latin typeface="Calibri" pitchFamily="34" charset="0"/>
                        <a:ea typeface="宋体" pitchFamily="2" charset="-122"/>
                        <a:sym typeface="MS PGothic" pitchFamily="34" charset="-128"/>
                      </a:endParaRPr>
                    </a:p>
                  </a:txBody>
                  <a:tcPr marL="7619" marR="7619" marT="7619" marB="0" anchor="ct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ctr" latinLnBrk="0" hangingPunct="1">
                        <a:lnSpc>
                          <a:spcPct val="100000"/>
                        </a:lnSpc>
                        <a:spcBef>
                          <a:spcPct val="0"/>
                        </a:spcBef>
                        <a:spcAft>
                          <a:spcPct val="0"/>
                        </a:spcAft>
                        <a:buClrTx/>
                        <a:buSzTx/>
                        <a:buFont typeface="Arial" pitchFamily="34" charset="0"/>
                        <a:buNone/>
                        <a:tabLst/>
                      </a:pPr>
                      <a:r>
                        <a:rPr kumimoji="0" lang="es-ES" altLang="zh-CN" sz="1400" b="1" i="1" u="none" strike="noStrike" cap="none" normalizeH="0" baseline="0">
                          <a:ln>
                            <a:noFill/>
                          </a:ln>
                          <a:effectLst/>
                          <a:latin typeface="Arial" pitchFamily="34" charset="0"/>
                          <a:ea typeface="宋体" pitchFamily="2" charset="-122"/>
                          <a:cs typeface="Arial" pitchFamily="34" charset="0"/>
                          <a:sym typeface="Arial" pitchFamily="34" charset="0"/>
                        </a:rPr>
                        <a:t>Instalado</a:t>
                      </a:r>
                      <a:endParaRPr kumimoji="0" lang="es-ES" altLang="zh-CN" sz="1400" b="0" i="0" u="none" strike="noStrike" cap="none" normalizeH="0" baseline="0">
                        <a:ln>
                          <a:noFill/>
                        </a:ln>
                        <a:solidFill>
                          <a:schemeClr val="tx1"/>
                        </a:solidFill>
                        <a:effectLst/>
                        <a:latin typeface="Calibri" pitchFamily="34" charset="0"/>
                        <a:ea typeface="宋体" pitchFamily="2" charset="-122"/>
                        <a:sym typeface="MS PGothic" pitchFamily="34" charset="-128"/>
                      </a:endParaRPr>
                    </a:p>
                  </a:txBody>
                  <a:tcPr marL="7619" marR="7619" marT="7619" marB="0" anchor="ct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8925" marR="0" lvl="0" indent="0" algn="l" defTabSz="685800" rtl="0" eaLnBrk="1" fontAlgn="ctr" latinLnBrk="0" hangingPunct="1">
                        <a:lnSpc>
                          <a:spcPct val="100000"/>
                        </a:lnSpc>
                        <a:spcBef>
                          <a:spcPct val="0"/>
                        </a:spcBef>
                        <a:spcAft>
                          <a:spcPct val="0"/>
                        </a:spcAft>
                        <a:buClrTx/>
                        <a:buSzTx/>
                        <a:buFont typeface="Arial" pitchFamily="34" charset="0"/>
                        <a:buNone/>
                        <a:tabLst/>
                      </a:pPr>
                      <a:r>
                        <a:rPr kumimoji="0" lang="es-ES" altLang="zh-CN" sz="1400" b="1" i="1" u="none" strike="noStrike" cap="none" normalizeH="0" baseline="0">
                          <a:ln>
                            <a:noFill/>
                          </a:ln>
                          <a:effectLst/>
                          <a:latin typeface="Arial" pitchFamily="34" charset="0"/>
                          <a:ea typeface="宋体" pitchFamily="2" charset="-122"/>
                          <a:cs typeface="Arial" pitchFamily="34" charset="0"/>
                          <a:sym typeface="Arial" pitchFamily="34" charset="0"/>
                        </a:rPr>
                        <a:t>Instalaciones</a:t>
                      </a:r>
                      <a:endParaRPr kumimoji="0" lang="es-ES" altLang="zh-CN" sz="1400" b="0" i="0" u="none" strike="noStrike" cap="none" normalizeH="0" baseline="0">
                        <a:ln>
                          <a:noFill/>
                        </a:ln>
                        <a:solidFill>
                          <a:schemeClr val="tx1"/>
                        </a:solidFill>
                        <a:effectLst/>
                        <a:latin typeface="Calibri" pitchFamily="34" charset="0"/>
                        <a:ea typeface="宋体" pitchFamily="2" charset="-122"/>
                        <a:sym typeface="MS PGothic" pitchFamily="34" charset="-128"/>
                      </a:endParaRPr>
                    </a:p>
                  </a:txBody>
                  <a:tcPr marL="7619" marR="7619" marT="7619" marB="0" anchor="ct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2948">
                <a:tc>
                  <a:txBody>
                    <a:bodyPr/>
                    <a:lstStyle/>
                    <a:p>
                      <a:pPr marL="0" marR="0" lvl="0" indent="0" algn="l" defTabSz="685800" rtl="0" eaLnBrk="1" fontAlgn="ctr" latinLnBrk="0" hangingPunct="1">
                        <a:lnSpc>
                          <a:spcPct val="100000"/>
                        </a:lnSpc>
                        <a:spcBef>
                          <a:spcPct val="0"/>
                        </a:spcBef>
                        <a:spcAft>
                          <a:spcPct val="0"/>
                        </a:spcAft>
                        <a:buClrTx/>
                        <a:buSzTx/>
                        <a:buFont typeface="Arial" pitchFamily="34" charset="0"/>
                        <a:buNone/>
                        <a:tabLst/>
                      </a:pPr>
                      <a:endParaRPr kumimoji="0" lang="es-ES" sz="1400" b="1" i="1" u="none" strike="noStrike" cap="none" normalizeH="0" baseline="0">
                        <a:ln>
                          <a:noFill/>
                        </a:ln>
                        <a:effectLst/>
                        <a:latin typeface="Arial" pitchFamily="34" charset="0"/>
                        <a:ea typeface="MS PGothic" pitchFamily="34" charset="-128"/>
                        <a:sym typeface="Arial" pitchFamily="34" charset="0"/>
                      </a:endParaRPr>
                    </a:p>
                  </a:txBody>
                  <a:tcPr marL="182855"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685800" rtl="0" eaLnBrk="1" fontAlgn="ctr" latinLnBrk="0" hangingPunct="1">
                        <a:lnSpc>
                          <a:spcPct val="100000"/>
                        </a:lnSpc>
                        <a:spcBef>
                          <a:spcPct val="0"/>
                        </a:spcBef>
                        <a:spcAft>
                          <a:spcPct val="0"/>
                        </a:spcAft>
                        <a:buClrTx/>
                        <a:buSzTx/>
                        <a:buFont typeface="Arial" pitchFamily="34" charset="0"/>
                        <a:buNone/>
                        <a:tabLst/>
                      </a:pPr>
                      <a:r>
                        <a:rPr kumimoji="0" lang="es-ES" altLang="zh-CN" sz="1400" b="1" i="1" u="none" strike="noStrike" cap="none" normalizeH="0" baseline="0" dirty="0">
                          <a:ln>
                            <a:noFill/>
                          </a:ln>
                          <a:solidFill>
                            <a:srgbClr val="FF0000"/>
                          </a:solidFill>
                          <a:effectLst/>
                          <a:latin typeface="Arial" pitchFamily="34" charset="0"/>
                          <a:ea typeface="MS PGothic" pitchFamily="34" charset="-128"/>
                          <a:sym typeface="Arial" pitchFamily="34" charset="0"/>
                        </a:rPr>
                        <a:t>Bagasse</a:t>
                      </a:r>
                      <a:endParaRPr kumimoji="0" lang="es-ES" altLang="zh-CN" sz="1400" b="0" i="0" u="none" strike="noStrike" cap="none" normalizeH="0" baseline="0" dirty="0">
                        <a:ln>
                          <a:noFill/>
                        </a:ln>
                        <a:solidFill>
                          <a:srgbClr val="FF0000"/>
                        </a:solidFill>
                        <a:effectLst/>
                        <a:latin typeface="Calibri" pitchFamily="34" charset="0"/>
                        <a:ea typeface="宋体" pitchFamily="2" charset="-122"/>
                        <a:sym typeface="MS PGothic" pitchFamily="34" charset="-128"/>
                      </a:endParaRPr>
                    </a:p>
                  </a:txBody>
                  <a:tcPr marL="182855"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114300" algn="ctr" defTabSz="685800" rtl="0" eaLnBrk="1" fontAlgn="ctr" latinLnBrk="0" hangingPunct="1">
                        <a:lnSpc>
                          <a:spcPts val="2200"/>
                        </a:lnSpc>
                        <a:spcBef>
                          <a:spcPts val="1200"/>
                        </a:spcBef>
                        <a:spcAft>
                          <a:spcPts val="600"/>
                        </a:spcAft>
                        <a:buClrTx/>
                        <a:buSzTx/>
                        <a:buFont typeface="Arial" pitchFamily="34" charset="0"/>
                        <a:buNone/>
                        <a:tabLst/>
                      </a:pPr>
                      <a:r>
                        <a:rPr kumimoji="0" lang="es-ES" altLang="zh-CN" sz="1400" b="1" i="1" u="none" strike="noStrike" cap="none" normalizeH="0" baseline="0" dirty="0">
                          <a:ln>
                            <a:noFill/>
                          </a:ln>
                          <a:solidFill>
                            <a:srgbClr val="FF0000"/>
                          </a:solidFill>
                          <a:effectLst/>
                          <a:latin typeface="Arial" pitchFamily="34" charset="0"/>
                          <a:ea typeface="宋体" pitchFamily="2" charset="-122"/>
                          <a:cs typeface="Arial" pitchFamily="34" charset="0"/>
                          <a:sym typeface="Arial" pitchFamily="34" charset="0"/>
                        </a:rPr>
                        <a:t>470 MW</a:t>
                      </a:r>
                      <a:endParaRPr kumimoji="0" lang="es-ES" altLang="zh-CN" sz="1400" b="0" i="0" u="none" strike="noStrike" cap="none" normalizeH="0" baseline="0" dirty="0">
                        <a:ln>
                          <a:noFill/>
                        </a:ln>
                        <a:solidFill>
                          <a:srgbClr val="FF0000"/>
                        </a:solidFill>
                        <a:effectLst/>
                        <a:latin typeface="Calibri" pitchFamily="34" charset="0"/>
                        <a:ea typeface="宋体" pitchFamily="2" charset="-122"/>
                        <a:sym typeface="MS PGothic" pitchFamily="34" charset="-128"/>
                      </a:endParaRPr>
                    </a:p>
                  </a:txBody>
                  <a:tcPr marL="7619" marR="36570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8925" marR="0" lvl="0" indent="0" algn="l" defTabSz="685800" rtl="0" eaLnBrk="1" fontAlgn="ctr" latinLnBrk="0" hangingPunct="1">
                        <a:lnSpc>
                          <a:spcPct val="100000"/>
                        </a:lnSpc>
                        <a:spcBef>
                          <a:spcPts val="600"/>
                        </a:spcBef>
                        <a:spcAft>
                          <a:spcPct val="0"/>
                        </a:spcAft>
                        <a:buClrTx/>
                        <a:buSzTx/>
                        <a:buFont typeface="Arial" pitchFamily="34" charset="0"/>
                        <a:buNone/>
                        <a:tabLst/>
                      </a:pPr>
                      <a:r>
                        <a:rPr kumimoji="0" lang="es-ES" altLang="zh-CN" sz="1400" b="1" i="1" u="none" strike="noStrike" cap="none" normalizeH="0" baseline="0" dirty="0">
                          <a:ln>
                            <a:noFill/>
                          </a:ln>
                          <a:solidFill>
                            <a:srgbClr val="FF0000"/>
                          </a:solidFill>
                          <a:effectLst/>
                          <a:latin typeface="Arial" pitchFamily="34" charset="0"/>
                          <a:ea typeface="宋体" pitchFamily="2" charset="-122"/>
                          <a:cs typeface="Arial" pitchFamily="34" charset="0"/>
                          <a:sym typeface="Arial" pitchFamily="34" charset="0"/>
                        </a:rPr>
                        <a:t>57 Sugar Mills</a:t>
                      </a:r>
                      <a:endParaRPr kumimoji="0" lang="es-ES" altLang="zh-CN" sz="1400" b="0" i="0" u="none" strike="noStrike" cap="none" normalizeH="0" baseline="0" dirty="0">
                        <a:ln>
                          <a:noFill/>
                        </a:ln>
                        <a:solidFill>
                          <a:srgbClr val="FF0000"/>
                        </a:solidFill>
                        <a:effectLst/>
                        <a:latin typeface="Calibri" pitchFamily="34" charset="0"/>
                        <a:ea typeface="宋体" pitchFamily="2" charset="-122"/>
                        <a:sym typeface="MS PGothic" pitchFamily="34" charset="-128"/>
                      </a:endParaRPr>
                    </a:p>
                  </a:txBody>
                  <a:tcPr marL="7619"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0906">
                <a:tc>
                  <a:txBody>
                    <a:bodyPr/>
                    <a:lstStyle/>
                    <a:p>
                      <a:pPr marL="0" marR="0" lvl="0" indent="0" algn="l" defTabSz="685800" rtl="0" eaLnBrk="1" fontAlgn="ctr" latinLnBrk="0" hangingPunct="1">
                        <a:lnSpc>
                          <a:spcPct val="100000"/>
                        </a:lnSpc>
                        <a:spcBef>
                          <a:spcPct val="0"/>
                        </a:spcBef>
                        <a:spcAft>
                          <a:spcPct val="0"/>
                        </a:spcAft>
                        <a:buClrTx/>
                        <a:buSzTx/>
                        <a:buFont typeface="Arial" pitchFamily="34" charset="0"/>
                        <a:buNone/>
                        <a:tabLst/>
                      </a:pPr>
                      <a:endParaRPr kumimoji="0" lang="es-ES" sz="1400" b="1" i="1" u="none" strike="noStrike" cap="none" normalizeH="0" baseline="0">
                        <a:ln>
                          <a:noFill/>
                        </a:ln>
                        <a:effectLst/>
                        <a:latin typeface="Arial" pitchFamily="34" charset="0"/>
                        <a:ea typeface="MS PGothic" pitchFamily="34" charset="-128"/>
                        <a:sym typeface="Arial" pitchFamily="34" charset="0"/>
                      </a:endParaRPr>
                    </a:p>
                  </a:txBody>
                  <a:tcPr marL="182855"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685800" rtl="0" eaLnBrk="1" fontAlgn="ctr" latinLnBrk="0" hangingPunct="1">
                        <a:lnSpc>
                          <a:spcPct val="100000"/>
                        </a:lnSpc>
                        <a:spcBef>
                          <a:spcPct val="0"/>
                        </a:spcBef>
                        <a:spcAft>
                          <a:spcPct val="0"/>
                        </a:spcAft>
                        <a:buClrTx/>
                        <a:buSzTx/>
                        <a:buFont typeface="Arial" pitchFamily="34" charset="0"/>
                        <a:buNone/>
                        <a:tabLst/>
                      </a:pPr>
                      <a:r>
                        <a:rPr kumimoji="0" lang="es-ES" altLang="zh-CN" sz="1400" b="1" i="1" u="none" strike="noStrike" cap="none" normalizeH="0" baseline="0">
                          <a:ln>
                            <a:noFill/>
                          </a:ln>
                          <a:effectLst/>
                          <a:latin typeface="Arial" pitchFamily="34" charset="0"/>
                          <a:ea typeface="MS PGothic" pitchFamily="34" charset="-128"/>
                          <a:sym typeface="Arial" pitchFamily="34" charset="0"/>
                        </a:rPr>
                        <a:t>Eólica  </a:t>
                      </a:r>
                      <a:endParaRPr kumimoji="0" lang="es-ES" altLang="zh-CN" sz="1400" b="0" i="0" u="none" strike="noStrike" cap="none" normalizeH="0" baseline="0">
                        <a:ln>
                          <a:noFill/>
                        </a:ln>
                        <a:solidFill>
                          <a:schemeClr val="tx1"/>
                        </a:solidFill>
                        <a:effectLst/>
                        <a:latin typeface="Calibri" pitchFamily="34" charset="0"/>
                        <a:ea typeface="宋体" pitchFamily="2" charset="-122"/>
                        <a:sym typeface="MS PGothic" pitchFamily="34" charset="-128"/>
                      </a:endParaRPr>
                    </a:p>
                  </a:txBody>
                  <a:tcPr marL="182855"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114300" algn="ctr" defTabSz="685800" rtl="0" eaLnBrk="1" fontAlgn="ctr" latinLnBrk="0" hangingPunct="1">
                        <a:lnSpc>
                          <a:spcPts val="2200"/>
                        </a:lnSpc>
                        <a:spcBef>
                          <a:spcPts val="1200"/>
                        </a:spcBef>
                        <a:spcAft>
                          <a:spcPts val="600"/>
                        </a:spcAft>
                        <a:buClrTx/>
                        <a:buSzTx/>
                        <a:buFont typeface="Arial" pitchFamily="34" charset="0"/>
                        <a:buNone/>
                        <a:tabLst/>
                      </a:pPr>
                      <a:r>
                        <a:rPr kumimoji="0" lang="es-ES" altLang="zh-CN" sz="1400" b="1" i="1" u="none" strike="noStrike" cap="none" normalizeH="0" baseline="0" dirty="0">
                          <a:ln>
                            <a:noFill/>
                          </a:ln>
                          <a:effectLst/>
                          <a:latin typeface="Arial" pitchFamily="34" charset="0"/>
                          <a:ea typeface="宋体" pitchFamily="2" charset="-122"/>
                          <a:cs typeface="Arial" pitchFamily="34" charset="0"/>
                          <a:sym typeface="Arial" pitchFamily="34" charset="0"/>
                        </a:rPr>
                        <a:t>11,1 MW</a:t>
                      </a:r>
                      <a:endParaRPr kumimoji="0" lang="es-ES" altLang="zh-CN" sz="1400" b="0" i="0" u="none" strike="noStrike" cap="none" normalizeH="0" baseline="0" dirty="0">
                        <a:ln>
                          <a:noFill/>
                        </a:ln>
                        <a:solidFill>
                          <a:schemeClr val="tx1"/>
                        </a:solidFill>
                        <a:effectLst/>
                        <a:latin typeface="Calibri" pitchFamily="34" charset="0"/>
                        <a:ea typeface="宋体" pitchFamily="2" charset="-122"/>
                        <a:sym typeface="MS PGothic" pitchFamily="34" charset="-128"/>
                      </a:endParaRPr>
                    </a:p>
                  </a:txBody>
                  <a:tcPr marL="7619" marR="36570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8925" marR="0" lvl="0" indent="0" algn="l" defTabSz="685800" rtl="0" eaLnBrk="1" fontAlgn="ctr" latinLnBrk="0" hangingPunct="1">
                        <a:lnSpc>
                          <a:spcPct val="100000"/>
                        </a:lnSpc>
                        <a:spcBef>
                          <a:spcPts val="600"/>
                        </a:spcBef>
                        <a:spcAft>
                          <a:spcPct val="0"/>
                        </a:spcAft>
                        <a:buClrTx/>
                        <a:buSzTx/>
                        <a:buFont typeface="Arial" pitchFamily="34" charset="0"/>
                        <a:buNone/>
                        <a:tabLst/>
                      </a:pPr>
                      <a:r>
                        <a:rPr kumimoji="0" lang="es-ES" altLang="zh-CN" sz="1400" b="1" i="1" u="none" strike="noStrike" cap="none" normalizeH="0" baseline="0">
                          <a:ln>
                            <a:noFill/>
                          </a:ln>
                          <a:effectLst/>
                          <a:latin typeface="Arial" pitchFamily="34" charset="0"/>
                          <a:ea typeface="宋体" pitchFamily="2" charset="-122"/>
                          <a:cs typeface="Arial" pitchFamily="34" charset="0"/>
                          <a:sym typeface="Arial" pitchFamily="34" charset="0"/>
                        </a:rPr>
                        <a:t>4 Parques Eólicos</a:t>
                      </a:r>
                      <a:endParaRPr kumimoji="0" lang="es-ES" altLang="zh-CN" sz="1400" b="0" i="0" u="none" strike="noStrike" cap="none" normalizeH="0" baseline="0">
                        <a:ln>
                          <a:noFill/>
                        </a:ln>
                        <a:solidFill>
                          <a:schemeClr val="tx1"/>
                        </a:solidFill>
                        <a:effectLst/>
                        <a:latin typeface="Calibri" pitchFamily="34" charset="0"/>
                        <a:ea typeface="宋体" pitchFamily="2" charset="-122"/>
                        <a:sym typeface="MS PGothic" pitchFamily="34" charset="-128"/>
                      </a:endParaRPr>
                    </a:p>
                  </a:txBody>
                  <a:tcPr marL="7619"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1009">
                <a:tc>
                  <a:txBody>
                    <a:bodyPr/>
                    <a:lstStyle/>
                    <a:p>
                      <a:pPr marL="0" marR="0" lvl="0" indent="0" algn="l" defTabSz="685800" rtl="0" eaLnBrk="1" fontAlgn="ctr" latinLnBrk="0" hangingPunct="1">
                        <a:lnSpc>
                          <a:spcPct val="100000"/>
                        </a:lnSpc>
                        <a:spcBef>
                          <a:spcPct val="0"/>
                        </a:spcBef>
                        <a:spcAft>
                          <a:spcPct val="0"/>
                        </a:spcAft>
                        <a:buClrTx/>
                        <a:buSzTx/>
                        <a:buFont typeface="Arial" pitchFamily="34" charset="0"/>
                        <a:buNone/>
                        <a:tabLst/>
                      </a:pPr>
                      <a:endParaRPr kumimoji="0" lang="es-ES" sz="1400" b="1" i="1" u="none" strike="noStrike" cap="none" normalizeH="0" baseline="0">
                        <a:ln>
                          <a:noFill/>
                        </a:ln>
                        <a:effectLst/>
                        <a:latin typeface="Arial" pitchFamily="34" charset="0"/>
                        <a:ea typeface="MS PGothic" pitchFamily="34" charset="-128"/>
                        <a:sym typeface="Arial" pitchFamily="34" charset="0"/>
                      </a:endParaRPr>
                    </a:p>
                  </a:txBody>
                  <a:tcPr marL="182855"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685800" rtl="0" eaLnBrk="1" fontAlgn="ctr" latinLnBrk="0" hangingPunct="1">
                        <a:lnSpc>
                          <a:spcPct val="100000"/>
                        </a:lnSpc>
                        <a:spcBef>
                          <a:spcPct val="0"/>
                        </a:spcBef>
                        <a:spcAft>
                          <a:spcPct val="0"/>
                        </a:spcAft>
                        <a:buClrTx/>
                        <a:buSzTx/>
                        <a:buFont typeface="Arial" pitchFamily="34" charset="0"/>
                        <a:buNone/>
                        <a:tabLst/>
                      </a:pPr>
                      <a:r>
                        <a:rPr kumimoji="0" lang="es-ES" altLang="zh-CN" sz="1400" b="1" i="1" u="none" strike="noStrike" cap="none" normalizeH="0" baseline="0" dirty="0">
                          <a:ln>
                            <a:noFill/>
                          </a:ln>
                          <a:effectLst/>
                          <a:latin typeface="Arial" pitchFamily="34" charset="0"/>
                          <a:ea typeface="MS PGothic" pitchFamily="34" charset="-128"/>
                          <a:sym typeface="Arial" pitchFamily="34" charset="0"/>
                        </a:rPr>
                        <a:t>Solar Fotovoltaica </a:t>
                      </a:r>
                      <a:endParaRPr kumimoji="0" lang="es-ES" altLang="zh-CN" sz="1400" b="0" i="0" u="none" strike="noStrike" cap="none" normalizeH="0" baseline="0" dirty="0">
                        <a:ln>
                          <a:noFill/>
                        </a:ln>
                        <a:solidFill>
                          <a:schemeClr val="tx1"/>
                        </a:solidFill>
                        <a:effectLst/>
                        <a:latin typeface="Calibri" pitchFamily="34" charset="0"/>
                        <a:ea typeface="宋体" pitchFamily="2" charset="-122"/>
                        <a:sym typeface="MS PGothic" pitchFamily="34" charset="-128"/>
                      </a:endParaRPr>
                    </a:p>
                  </a:txBody>
                  <a:tcPr marL="182855"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114300" algn="ctr" defTabSz="685800" rtl="0" eaLnBrk="1" fontAlgn="ctr" latinLnBrk="0" hangingPunct="1">
                        <a:lnSpc>
                          <a:spcPts val="2200"/>
                        </a:lnSpc>
                        <a:spcBef>
                          <a:spcPts val="1200"/>
                        </a:spcBef>
                        <a:spcAft>
                          <a:spcPts val="600"/>
                        </a:spcAft>
                        <a:buClrTx/>
                        <a:buSzTx/>
                        <a:buFont typeface="Arial" pitchFamily="34" charset="0"/>
                        <a:buNone/>
                        <a:tabLst/>
                      </a:pPr>
                      <a:r>
                        <a:rPr kumimoji="0" lang="es-ES" altLang="en-US" sz="1400" b="1" i="1" u="none" strike="noStrike" cap="none" normalizeH="0" baseline="0">
                          <a:ln>
                            <a:noFill/>
                          </a:ln>
                          <a:effectLst/>
                          <a:latin typeface="Arial" pitchFamily="34" charset="0"/>
                          <a:ea typeface="宋体" pitchFamily="2" charset="-122"/>
                          <a:cs typeface="Arial" pitchFamily="34" charset="0"/>
                          <a:sym typeface="Arial" pitchFamily="34" charset="0"/>
                        </a:rPr>
                        <a:t>3</a:t>
                      </a:r>
                      <a:r>
                        <a:rPr kumimoji="0" lang="zh-CN" altLang="en-US" sz="1400" b="1" i="1" u="none" strike="noStrike" cap="none" normalizeH="0" baseline="0">
                          <a:ln>
                            <a:noFill/>
                          </a:ln>
                          <a:effectLst/>
                          <a:latin typeface="Arial" pitchFamily="34" charset="0"/>
                          <a:ea typeface="宋体" pitchFamily="2" charset="-122"/>
                          <a:sym typeface="Arial" pitchFamily="34" charset="0"/>
                        </a:rPr>
                        <a:t>7</a:t>
                      </a:r>
                      <a:r>
                        <a:rPr kumimoji="0" lang="es-ES" altLang="en-US" sz="1400" b="1" i="1" u="none" strike="noStrike" cap="none" normalizeH="0" baseline="0">
                          <a:ln>
                            <a:noFill/>
                          </a:ln>
                          <a:effectLst/>
                          <a:latin typeface="Arial" pitchFamily="34" charset="0"/>
                          <a:ea typeface="宋体" pitchFamily="2" charset="-122"/>
                          <a:cs typeface="Arial" pitchFamily="34" charset="0"/>
                          <a:sym typeface="Arial" pitchFamily="34" charset="0"/>
                        </a:rPr>
                        <a:t> MW</a:t>
                      </a:r>
                      <a:endParaRPr kumimoji="0" lang="es-ES" altLang="en-US" sz="1400" b="0" i="0" u="none" strike="noStrike" cap="none" normalizeH="0" baseline="0">
                        <a:ln>
                          <a:noFill/>
                        </a:ln>
                        <a:solidFill>
                          <a:schemeClr val="tx1"/>
                        </a:solidFill>
                        <a:effectLst/>
                        <a:latin typeface="Calibri" pitchFamily="34" charset="0"/>
                        <a:ea typeface="宋体" pitchFamily="2" charset="-122"/>
                        <a:sym typeface="MS PGothic" pitchFamily="34" charset="-128"/>
                      </a:endParaRPr>
                    </a:p>
                  </a:txBody>
                  <a:tcPr marL="7619" marR="36570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8925" marR="0" lvl="0" indent="0" algn="l" defTabSz="685800" rtl="0" eaLnBrk="1" fontAlgn="ctr" latinLnBrk="0" hangingPunct="1">
                        <a:lnSpc>
                          <a:spcPct val="100000"/>
                        </a:lnSpc>
                        <a:spcBef>
                          <a:spcPts val="600"/>
                        </a:spcBef>
                        <a:spcAft>
                          <a:spcPct val="0"/>
                        </a:spcAft>
                        <a:buClrTx/>
                        <a:buSzTx/>
                        <a:buFont typeface="Arial" pitchFamily="34" charset="0"/>
                        <a:buNone/>
                        <a:tabLst/>
                      </a:pPr>
                      <a:r>
                        <a:rPr kumimoji="0" lang="es-ES" altLang="zh-CN" sz="1400" b="1" i="1" u="none" strike="noStrike" cap="none" normalizeH="0" baseline="0">
                          <a:ln>
                            <a:noFill/>
                          </a:ln>
                          <a:effectLst/>
                          <a:latin typeface="Arial" pitchFamily="34" charset="0"/>
                          <a:ea typeface="宋体" pitchFamily="2" charset="-122"/>
                          <a:cs typeface="Arial" pitchFamily="34" charset="0"/>
                          <a:sym typeface="Arial" pitchFamily="34" charset="0"/>
                        </a:rPr>
                        <a:t>22 Parques Solares Fotovoltaicos</a:t>
                      </a:r>
                      <a:endParaRPr kumimoji="0" lang="es-ES" altLang="zh-CN" sz="1400" b="0" i="0" u="none" strike="noStrike" cap="none" normalizeH="0" baseline="0">
                        <a:ln>
                          <a:noFill/>
                        </a:ln>
                        <a:solidFill>
                          <a:schemeClr val="tx1"/>
                        </a:solidFill>
                        <a:effectLst/>
                        <a:latin typeface="Calibri" pitchFamily="34" charset="0"/>
                        <a:ea typeface="宋体" pitchFamily="2" charset="-122"/>
                        <a:sym typeface="MS PGothic" pitchFamily="34" charset="-128"/>
                      </a:endParaRPr>
                    </a:p>
                  </a:txBody>
                  <a:tcPr marL="7619"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2646">
                <a:tc>
                  <a:txBody>
                    <a:bodyPr/>
                    <a:lstStyle/>
                    <a:p>
                      <a:pPr marL="0" marR="0" lvl="0" indent="0" algn="l" defTabSz="685800" rtl="0" eaLnBrk="1" fontAlgn="ctr" latinLnBrk="0" hangingPunct="1">
                        <a:lnSpc>
                          <a:spcPct val="100000"/>
                        </a:lnSpc>
                        <a:spcBef>
                          <a:spcPct val="0"/>
                        </a:spcBef>
                        <a:spcAft>
                          <a:spcPct val="0"/>
                        </a:spcAft>
                        <a:buClrTx/>
                        <a:buSzTx/>
                        <a:buFont typeface="Arial" pitchFamily="34" charset="0"/>
                        <a:buNone/>
                        <a:tabLst/>
                      </a:pPr>
                      <a:endParaRPr kumimoji="0" lang="es-ES" sz="1400" b="1" i="1" u="none" strike="noStrike" cap="none" normalizeH="0" baseline="0">
                        <a:ln>
                          <a:noFill/>
                        </a:ln>
                        <a:effectLst/>
                        <a:latin typeface="Arial" pitchFamily="34" charset="0"/>
                        <a:ea typeface="MS PGothic" pitchFamily="34" charset="-128"/>
                        <a:sym typeface="Arial" pitchFamily="34" charset="0"/>
                      </a:endParaRPr>
                    </a:p>
                  </a:txBody>
                  <a:tcPr marL="182855"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685800" rtl="0" eaLnBrk="1" fontAlgn="base" latinLnBrk="0" hangingPunct="1">
                        <a:lnSpc>
                          <a:spcPct val="100000"/>
                        </a:lnSpc>
                        <a:spcBef>
                          <a:spcPct val="0"/>
                        </a:spcBef>
                        <a:spcAft>
                          <a:spcPct val="0"/>
                        </a:spcAft>
                        <a:buClrTx/>
                        <a:buSzTx/>
                        <a:buFont typeface="Arial" pitchFamily="34" charset="0"/>
                        <a:buNone/>
                        <a:tabLst/>
                      </a:pPr>
                      <a:endParaRPr kumimoji="0" lang="es-ES" sz="1400" b="0" i="0" u="none" strike="noStrike" cap="none" normalizeH="0" baseline="0">
                        <a:ln>
                          <a:noFill/>
                        </a:ln>
                        <a:effectLst/>
                        <a:latin typeface="Calibri" pitchFamily="34" charset="0"/>
                        <a:ea typeface="宋体" pitchFamily="2" charset="-122"/>
                        <a:cs typeface="Calibri" pitchFamily="34" charset="0"/>
                        <a:sym typeface="Calibri" pitchFamily="34" charset="0"/>
                      </a:endParaRPr>
                    </a:p>
                  </a:txBody>
                  <a:tcPr marL="182855"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8925" marR="0" lvl="0" indent="0" algn="ctr" defTabSz="685800" rtl="0" eaLnBrk="1" fontAlgn="ctr" latinLnBrk="0" hangingPunct="1">
                        <a:lnSpc>
                          <a:spcPct val="100000"/>
                        </a:lnSpc>
                        <a:spcBef>
                          <a:spcPts val="600"/>
                        </a:spcBef>
                        <a:spcAft>
                          <a:spcPct val="0"/>
                        </a:spcAft>
                        <a:buClrTx/>
                        <a:buSzTx/>
                        <a:buFont typeface="Arial" pitchFamily="34" charset="0"/>
                        <a:buNone/>
                        <a:tabLst/>
                      </a:pPr>
                      <a:r>
                        <a:rPr kumimoji="0" lang="en-US" sz="1400" b="1" i="1" u="none" strike="noStrike" cap="none" normalizeH="0" baseline="0">
                          <a:ln>
                            <a:noFill/>
                          </a:ln>
                          <a:effectLst/>
                          <a:latin typeface="Arial" pitchFamily="34" charset="0"/>
                          <a:ea typeface="宋体" pitchFamily="2" charset="-122"/>
                          <a:cs typeface="Calibri" pitchFamily="34" charset="0"/>
                          <a:sym typeface="Arial" pitchFamily="34" charset="0"/>
                        </a:rPr>
                        <a:t>5543</a:t>
                      </a:r>
                      <a:endParaRPr kumimoji="0" lang="en-US" sz="1400" b="0" i="0" u="none" strike="noStrike" cap="none" normalizeH="0" baseline="0">
                        <a:ln>
                          <a:noFill/>
                        </a:ln>
                        <a:solidFill>
                          <a:schemeClr val="tx1"/>
                        </a:solidFill>
                        <a:effectLst/>
                        <a:latin typeface="Calibri" pitchFamily="34" charset="0"/>
                        <a:ea typeface="宋体" pitchFamily="2" charset="-122"/>
                        <a:sym typeface="MS PGothic" pitchFamily="34" charset="-128"/>
                      </a:endParaRPr>
                    </a:p>
                  </a:txBody>
                  <a:tcPr marL="7619" marR="36570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8925" marR="0" lvl="0" indent="0" algn="l" defTabSz="685800" rtl="0" eaLnBrk="1" fontAlgn="ctr" latinLnBrk="0" hangingPunct="1">
                        <a:lnSpc>
                          <a:spcPct val="100000"/>
                        </a:lnSpc>
                        <a:spcBef>
                          <a:spcPts val="600"/>
                        </a:spcBef>
                        <a:spcAft>
                          <a:spcPct val="0"/>
                        </a:spcAft>
                        <a:buClrTx/>
                        <a:buSzTx/>
                        <a:buFont typeface="Arial" pitchFamily="34" charset="0"/>
                        <a:buNone/>
                        <a:tabLst/>
                      </a:pPr>
                      <a:r>
                        <a:rPr kumimoji="0" lang="en-US" sz="1400" b="1" i="1" u="none" strike="noStrike" cap="none" normalizeH="0" baseline="0">
                          <a:ln>
                            <a:noFill/>
                          </a:ln>
                          <a:effectLst/>
                          <a:latin typeface="Arial" pitchFamily="34" charset="0"/>
                          <a:ea typeface="宋体" pitchFamily="2" charset="-122"/>
                          <a:cs typeface="Calibri" pitchFamily="34" charset="0"/>
                          <a:sym typeface="Arial" pitchFamily="34" charset="0"/>
                        </a:rPr>
                        <a:t>Escuelas Rurales</a:t>
                      </a:r>
                      <a:endParaRPr kumimoji="0" lang="en-US" sz="1400" b="0" i="0" u="none" strike="noStrike" cap="none" normalizeH="0" baseline="0">
                        <a:ln>
                          <a:noFill/>
                        </a:ln>
                        <a:solidFill>
                          <a:schemeClr val="tx1"/>
                        </a:solidFill>
                        <a:effectLst/>
                        <a:latin typeface="Calibri" pitchFamily="34" charset="0"/>
                        <a:ea typeface="宋体" pitchFamily="2" charset="-122"/>
                        <a:sym typeface="MS PGothic" pitchFamily="34" charset="-128"/>
                      </a:endParaRPr>
                    </a:p>
                  </a:txBody>
                  <a:tcPr marL="7619"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2948">
                <a:tc>
                  <a:txBody>
                    <a:bodyPr/>
                    <a:lstStyle/>
                    <a:p>
                      <a:pPr marL="0" marR="0" lvl="0" indent="0" algn="l" defTabSz="685800" rtl="0" eaLnBrk="1" fontAlgn="ctr" latinLnBrk="0" hangingPunct="1">
                        <a:lnSpc>
                          <a:spcPct val="100000"/>
                        </a:lnSpc>
                        <a:spcBef>
                          <a:spcPct val="0"/>
                        </a:spcBef>
                        <a:spcAft>
                          <a:spcPct val="0"/>
                        </a:spcAft>
                        <a:buClrTx/>
                        <a:buSzTx/>
                        <a:buFont typeface="Arial" pitchFamily="34" charset="0"/>
                        <a:buNone/>
                        <a:tabLst/>
                      </a:pPr>
                      <a:endParaRPr kumimoji="0" lang="es-ES" sz="1400" b="1" i="1" u="none" strike="noStrike" cap="none" normalizeH="0" baseline="0">
                        <a:ln>
                          <a:noFill/>
                        </a:ln>
                        <a:effectLst/>
                        <a:latin typeface="Arial" pitchFamily="34" charset="0"/>
                        <a:ea typeface="MS PGothic" pitchFamily="34" charset="-128"/>
                        <a:sym typeface="Arial" pitchFamily="34" charset="0"/>
                      </a:endParaRPr>
                    </a:p>
                  </a:txBody>
                  <a:tcPr marL="182855"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685800" rtl="0" eaLnBrk="1" fontAlgn="base" latinLnBrk="0" hangingPunct="1">
                        <a:lnSpc>
                          <a:spcPct val="100000"/>
                        </a:lnSpc>
                        <a:spcBef>
                          <a:spcPct val="0"/>
                        </a:spcBef>
                        <a:spcAft>
                          <a:spcPct val="0"/>
                        </a:spcAft>
                        <a:buClrTx/>
                        <a:buSzTx/>
                        <a:buFont typeface="Arial" pitchFamily="34" charset="0"/>
                        <a:buNone/>
                        <a:tabLst/>
                      </a:pPr>
                      <a:endParaRPr kumimoji="0" lang="es-ES" sz="1400" b="0" i="0" u="none" strike="noStrike" cap="none" normalizeH="0" baseline="0">
                        <a:ln>
                          <a:noFill/>
                        </a:ln>
                        <a:effectLst/>
                        <a:latin typeface="Calibri" pitchFamily="34" charset="0"/>
                        <a:ea typeface="宋体" pitchFamily="2" charset="-122"/>
                        <a:cs typeface="Calibri" pitchFamily="34" charset="0"/>
                        <a:sym typeface="Calibri" pitchFamily="34" charset="0"/>
                      </a:endParaRPr>
                    </a:p>
                  </a:txBody>
                  <a:tcPr marL="182855"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8925" marR="0" lvl="0" indent="0" algn="ctr" defTabSz="685800" rtl="0" eaLnBrk="1" fontAlgn="ctr" latinLnBrk="0" hangingPunct="1">
                        <a:lnSpc>
                          <a:spcPct val="100000"/>
                        </a:lnSpc>
                        <a:spcBef>
                          <a:spcPts val="600"/>
                        </a:spcBef>
                        <a:spcAft>
                          <a:spcPct val="0"/>
                        </a:spcAft>
                        <a:buClrTx/>
                        <a:buSzTx/>
                        <a:buFont typeface="Arial" pitchFamily="34" charset="0"/>
                        <a:buNone/>
                        <a:tabLst/>
                      </a:pPr>
                      <a:r>
                        <a:rPr kumimoji="0" lang="en-US" sz="1400" b="1" i="1" u="none" strike="noStrike" cap="none" normalizeH="0" baseline="0">
                          <a:ln>
                            <a:noFill/>
                          </a:ln>
                          <a:effectLst/>
                          <a:latin typeface="Arial" pitchFamily="34" charset="0"/>
                          <a:ea typeface="宋体" pitchFamily="2" charset="-122"/>
                          <a:cs typeface="Calibri" pitchFamily="34" charset="0"/>
                          <a:sym typeface="Arial" pitchFamily="34" charset="0"/>
                        </a:rPr>
                        <a:t>467</a:t>
                      </a:r>
                      <a:endParaRPr kumimoji="0" lang="en-US" sz="1400" b="0" i="0" u="none" strike="noStrike" cap="none" normalizeH="0" baseline="0">
                        <a:ln>
                          <a:noFill/>
                        </a:ln>
                        <a:solidFill>
                          <a:schemeClr val="tx1"/>
                        </a:solidFill>
                        <a:effectLst/>
                        <a:latin typeface="Calibri" pitchFamily="34" charset="0"/>
                        <a:ea typeface="宋体" pitchFamily="2" charset="-122"/>
                        <a:sym typeface="MS PGothic" pitchFamily="34" charset="-128"/>
                      </a:endParaRPr>
                    </a:p>
                  </a:txBody>
                  <a:tcPr marL="7619" marR="36570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8925" marR="0" lvl="0" indent="0" algn="l" defTabSz="685800" rtl="0" eaLnBrk="1" fontAlgn="ctr" latinLnBrk="0" hangingPunct="1">
                        <a:lnSpc>
                          <a:spcPct val="100000"/>
                        </a:lnSpc>
                        <a:spcBef>
                          <a:spcPts val="600"/>
                        </a:spcBef>
                        <a:spcAft>
                          <a:spcPct val="0"/>
                        </a:spcAft>
                        <a:buClrTx/>
                        <a:buSzTx/>
                        <a:buFont typeface="Arial" pitchFamily="34" charset="0"/>
                        <a:buNone/>
                        <a:tabLst/>
                      </a:pPr>
                      <a:r>
                        <a:rPr kumimoji="0" lang="en-US" sz="1400" b="1" i="1" u="none" strike="noStrike" cap="none" normalizeH="0" baseline="0">
                          <a:ln>
                            <a:noFill/>
                          </a:ln>
                          <a:effectLst/>
                          <a:latin typeface="Arial" pitchFamily="34" charset="0"/>
                          <a:ea typeface="宋体" pitchFamily="2" charset="-122"/>
                          <a:cs typeface="Calibri" pitchFamily="34" charset="0"/>
                          <a:sym typeface="Arial" pitchFamily="34" charset="0"/>
                        </a:rPr>
                        <a:t>Consultorios médicos</a:t>
                      </a:r>
                      <a:endParaRPr kumimoji="0" lang="en-US" sz="1400" b="0" i="0" u="none" strike="noStrike" cap="none" normalizeH="0" baseline="0">
                        <a:ln>
                          <a:noFill/>
                        </a:ln>
                        <a:solidFill>
                          <a:schemeClr val="tx1"/>
                        </a:solidFill>
                        <a:effectLst/>
                        <a:latin typeface="Calibri" pitchFamily="34" charset="0"/>
                        <a:ea typeface="宋体" pitchFamily="2" charset="-122"/>
                        <a:sym typeface="MS PGothic" pitchFamily="34" charset="-128"/>
                      </a:endParaRPr>
                    </a:p>
                  </a:txBody>
                  <a:tcPr marL="7619"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0906">
                <a:tc>
                  <a:txBody>
                    <a:bodyPr/>
                    <a:lstStyle/>
                    <a:p>
                      <a:pPr marL="0" marR="0" lvl="0" indent="0" algn="l" defTabSz="685800" rtl="0" eaLnBrk="1" fontAlgn="ctr" latinLnBrk="0" hangingPunct="1">
                        <a:lnSpc>
                          <a:spcPct val="100000"/>
                        </a:lnSpc>
                        <a:spcBef>
                          <a:spcPct val="0"/>
                        </a:spcBef>
                        <a:spcAft>
                          <a:spcPct val="0"/>
                        </a:spcAft>
                        <a:buClrTx/>
                        <a:buSzTx/>
                        <a:buFont typeface="Arial" pitchFamily="34" charset="0"/>
                        <a:buNone/>
                        <a:tabLst/>
                      </a:pPr>
                      <a:endParaRPr kumimoji="0" lang="es-ES" sz="1400" b="1" i="1" u="none" strike="noStrike" cap="none" normalizeH="0" baseline="0">
                        <a:ln>
                          <a:noFill/>
                        </a:ln>
                        <a:effectLst/>
                        <a:latin typeface="Arial" pitchFamily="34" charset="0"/>
                        <a:ea typeface="MS PGothic" pitchFamily="34" charset="-128"/>
                        <a:sym typeface="Arial" pitchFamily="34" charset="0"/>
                      </a:endParaRPr>
                    </a:p>
                  </a:txBody>
                  <a:tcPr marL="182855"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685800" rtl="0" eaLnBrk="1" fontAlgn="base" latinLnBrk="0" hangingPunct="1">
                        <a:lnSpc>
                          <a:spcPct val="100000"/>
                        </a:lnSpc>
                        <a:spcBef>
                          <a:spcPct val="0"/>
                        </a:spcBef>
                        <a:spcAft>
                          <a:spcPct val="0"/>
                        </a:spcAft>
                        <a:buClrTx/>
                        <a:buSzTx/>
                        <a:buFont typeface="Arial" pitchFamily="34" charset="0"/>
                        <a:buNone/>
                        <a:tabLst/>
                      </a:pPr>
                      <a:endParaRPr kumimoji="0" lang="es-ES" sz="1400" b="0" i="0" u="none" strike="noStrike" cap="none" normalizeH="0" baseline="0" dirty="0">
                        <a:ln>
                          <a:noFill/>
                        </a:ln>
                        <a:effectLst/>
                        <a:latin typeface="Calibri" pitchFamily="34" charset="0"/>
                        <a:ea typeface="宋体" pitchFamily="2" charset="-122"/>
                        <a:cs typeface="Calibri" pitchFamily="34" charset="0"/>
                        <a:sym typeface="Calibri" pitchFamily="34" charset="0"/>
                      </a:endParaRPr>
                    </a:p>
                  </a:txBody>
                  <a:tcPr marL="182855"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8925" marR="0" lvl="0" indent="0" algn="ctr" defTabSz="685800" rtl="0" eaLnBrk="1" fontAlgn="ctr" latinLnBrk="0" hangingPunct="1">
                        <a:lnSpc>
                          <a:spcPct val="100000"/>
                        </a:lnSpc>
                        <a:spcBef>
                          <a:spcPts val="600"/>
                        </a:spcBef>
                        <a:spcAft>
                          <a:spcPct val="0"/>
                        </a:spcAft>
                        <a:buClrTx/>
                        <a:buSzTx/>
                        <a:buFont typeface="Arial" pitchFamily="34" charset="0"/>
                        <a:buNone/>
                        <a:tabLst/>
                      </a:pPr>
                      <a:r>
                        <a:rPr kumimoji="0" lang="en-US" sz="1400" b="1" i="1" u="none" strike="noStrike" cap="none" normalizeH="0" baseline="0">
                          <a:ln>
                            <a:noFill/>
                          </a:ln>
                          <a:effectLst/>
                          <a:latin typeface="Arial" pitchFamily="34" charset="0"/>
                          <a:ea typeface="宋体" pitchFamily="2" charset="-122"/>
                          <a:cs typeface="Calibri" pitchFamily="34" charset="0"/>
                          <a:sym typeface="Arial" pitchFamily="34" charset="0"/>
                        </a:rPr>
                        <a:t>1882</a:t>
                      </a:r>
                      <a:endParaRPr kumimoji="0" lang="en-US" sz="1400" b="0" i="0" u="none" strike="noStrike" cap="none" normalizeH="0" baseline="0">
                        <a:ln>
                          <a:noFill/>
                        </a:ln>
                        <a:solidFill>
                          <a:schemeClr val="tx1"/>
                        </a:solidFill>
                        <a:effectLst/>
                        <a:latin typeface="Calibri" pitchFamily="34" charset="0"/>
                        <a:ea typeface="宋体" pitchFamily="2" charset="-122"/>
                        <a:sym typeface="MS PGothic" pitchFamily="34" charset="-128"/>
                      </a:endParaRPr>
                    </a:p>
                  </a:txBody>
                  <a:tcPr marL="7619" marR="36570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8925" marR="0" lvl="0" indent="0" algn="l" defTabSz="685800" rtl="0" eaLnBrk="1" fontAlgn="ctr" latinLnBrk="0" hangingPunct="1">
                        <a:lnSpc>
                          <a:spcPct val="100000"/>
                        </a:lnSpc>
                        <a:spcBef>
                          <a:spcPts val="600"/>
                        </a:spcBef>
                        <a:spcAft>
                          <a:spcPct val="0"/>
                        </a:spcAft>
                        <a:buClrTx/>
                        <a:buSzTx/>
                        <a:buFont typeface="Arial" pitchFamily="34" charset="0"/>
                        <a:buNone/>
                        <a:tabLst/>
                      </a:pPr>
                      <a:r>
                        <a:rPr kumimoji="0" lang="en-US" sz="1400" b="1" i="1" u="none" strike="noStrike" cap="none" normalizeH="0" baseline="0">
                          <a:ln>
                            <a:noFill/>
                          </a:ln>
                          <a:effectLst/>
                          <a:latin typeface="Arial" pitchFamily="34" charset="0"/>
                          <a:ea typeface="宋体" pitchFamily="2" charset="-122"/>
                          <a:cs typeface="Calibri" pitchFamily="34" charset="0"/>
                          <a:sym typeface="Arial" pitchFamily="34" charset="0"/>
                        </a:rPr>
                        <a:t>Salas TV Rurales</a:t>
                      </a:r>
                      <a:endParaRPr kumimoji="0" lang="en-US" sz="1400" b="0" i="0" u="none" strike="noStrike" cap="none" normalizeH="0" baseline="0">
                        <a:ln>
                          <a:noFill/>
                        </a:ln>
                        <a:solidFill>
                          <a:schemeClr val="tx1"/>
                        </a:solidFill>
                        <a:effectLst/>
                        <a:latin typeface="Calibri" pitchFamily="34" charset="0"/>
                        <a:ea typeface="宋体" pitchFamily="2" charset="-122"/>
                        <a:sym typeface="MS PGothic" pitchFamily="34" charset="-128"/>
                      </a:endParaRPr>
                    </a:p>
                  </a:txBody>
                  <a:tcPr marL="7619"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6063">
                <a:tc>
                  <a:txBody>
                    <a:bodyPr/>
                    <a:lstStyle/>
                    <a:p>
                      <a:pPr marL="0" marR="0" lvl="0" indent="0" algn="l" defTabSz="685800" rtl="0" eaLnBrk="1" fontAlgn="ctr" latinLnBrk="0" hangingPunct="1">
                        <a:lnSpc>
                          <a:spcPct val="100000"/>
                        </a:lnSpc>
                        <a:spcBef>
                          <a:spcPct val="0"/>
                        </a:spcBef>
                        <a:spcAft>
                          <a:spcPct val="0"/>
                        </a:spcAft>
                        <a:buClrTx/>
                        <a:buSzTx/>
                        <a:buFont typeface="Arial" pitchFamily="34" charset="0"/>
                        <a:buNone/>
                        <a:tabLst/>
                      </a:pPr>
                      <a:endParaRPr kumimoji="0" lang="es-ES" sz="1400" b="1" i="1" u="none" strike="noStrike" cap="none" normalizeH="0" baseline="0">
                        <a:ln>
                          <a:noFill/>
                        </a:ln>
                        <a:effectLst/>
                        <a:latin typeface="Arial" pitchFamily="34" charset="0"/>
                        <a:ea typeface="MS PGothic" pitchFamily="34" charset="-128"/>
                        <a:sym typeface="Arial" pitchFamily="34" charset="0"/>
                      </a:endParaRPr>
                    </a:p>
                  </a:txBody>
                  <a:tcPr marL="182855"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685800" rtl="0" eaLnBrk="1" fontAlgn="base" latinLnBrk="0" hangingPunct="1">
                        <a:lnSpc>
                          <a:spcPct val="100000"/>
                        </a:lnSpc>
                        <a:spcBef>
                          <a:spcPct val="0"/>
                        </a:spcBef>
                        <a:spcAft>
                          <a:spcPct val="0"/>
                        </a:spcAft>
                        <a:buClrTx/>
                        <a:buSzTx/>
                        <a:buFont typeface="Arial" pitchFamily="34" charset="0"/>
                        <a:buNone/>
                        <a:tabLst/>
                      </a:pPr>
                      <a:endParaRPr kumimoji="0" lang="es-ES" sz="1400" b="0" i="0" u="none" strike="noStrike" cap="none" normalizeH="0" baseline="0">
                        <a:ln>
                          <a:noFill/>
                        </a:ln>
                        <a:effectLst/>
                        <a:latin typeface="Calibri" pitchFamily="34" charset="0"/>
                        <a:ea typeface="宋体" pitchFamily="2" charset="-122"/>
                        <a:cs typeface="Calibri" pitchFamily="34" charset="0"/>
                        <a:sym typeface="Calibri" pitchFamily="34" charset="0"/>
                      </a:endParaRPr>
                    </a:p>
                  </a:txBody>
                  <a:tcPr marL="182855"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8925" marR="0" lvl="0" indent="0" algn="ctr" defTabSz="685800" rtl="0" eaLnBrk="1" fontAlgn="ctr" latinLnBrk="0" hangingPunct="1">
                        <a:lnSpc>
                          <a:spcPct val="100000"/>
                        </a:lnSpc>
                        <a:spcBef>
                          <a:spcPts val="600"/>
                        </a:spcBef>
                        <a:spcAft>
                          <a:spcPct val="0"/>
                        </a:spcAft>
                        <a:buClrTx/>
                        <a:buSzTx/>
                        <a:buFont typeface="Arial" pitchFamily="34" charset="0"/>
                        <a:buNone/>
                        <a:tabLst/>
                      </a:pPr>
                      <a:r>
                        <a:rPr kumimoji="0" lang="en-US" sz="1400" b="1" i="1" u="none" strike="noStrike" cap="none" normalizeH="0" baseline="0">
                          <a:ln>
                            <a:noFill/>
                          </a:ln>
                          <a:effectLst/>
                          <a:latin typeface="Arial" pitchFamily="34" charset="0"/>
                          <a:ea typeface="宋体" pitchFamily="2" charset="-122"/>
                          <a:cs typeface="Calibri" pitchFamily="34" charset="0"/>
                          <a:sym typeface="Arial" pitchFamily="34" charset="0"/>
                        </a:rPr>
                        <a:t>2500</a:t>
                      </a:r>
                      <a:endParaRPr kumimoji="0" lang="en-US" sz="1400" b="0" i="0" u="none" strike="noStrike" cap="none" normalizeH="0" baseline="0">
                        <a:ln>
                          <a:noFill/>
                        </a:ln>
                        <a:solidFill>
                          <a:schemeClr val="tx1"/>
                        </a:solidFill>
                        <a:effectLst/>
                        <a:latin typeface="Calibri" pitchFamily="34" charset="0"/>
                        <a:ea typeface="宋体" pitchFamily="2" charset="-122"/>
                        <a:sym typeface="MS PGothic" pitchFamily="34" charset="-128"/>
                      </a:endParaRPr>
                    </a:p>
                  </a:txBody>
                  <a:tcPr marL="7619" marR="36570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8925" marR="0" lvl="0" indent="0" algn="l" defTabSz="685800" rtl="0" eaLnBrk="1" fontAlgn="ctr" latinLnBrk="0" hangingPunct="1">
                        <a:lnSpc>
                          <a:spcPct val="100000"/>
                        </a:lnSpc>
                        <a:spcBef>
                          <a:spcPts val="600"/>
                        </a:spcBef>
                        <a:spcAft>
                          <a:spcPct val="0"/>
                        </a:spcAft>
                        <a:buClrTx/>
                        <a:buSzTx/>
                        <a:buFont typeface="Arial" pitchFamily="34" charset="0"/>
                        <a:buNone/>
                        <a:tabLst/>
                      </a:pPr>
                      <a:r>
                        <a:rPr kumimoji="0" lang="en-US" sz="1400" b="1" i="1" u="none" strike="noStrike" cap="none" normalizeH="0" baseline="0">
                          <a:ln>
                            <a:noFill/>
                          </a:ln>
                          <a:effectLst/>
                          <a:latin typeface="Arial" pitchFamily="34" charset="0"/>
                          <a:ea typeface="宋体" pitchFamily="2" charset="-122"/>
                          <a:cs typeface="Calibri" pitchFamily="34" charset="0"/>
                          <a:sym typeface="Arial" pitchFamily="34" charset="0"/>
                        </a:rPr>
                        <a:t>Viviendas aisladas</a:t>
                      </a:r>
                      <a:endParaRPr kumimoji="0" lang="en-US" sz="1400" b="0" i="0" u="none" strike="noStrike" cap="none" normalizeH="0" baseline="0">
                        <a:ln>
                          <a:noFill/>
                        </a:ln>
                        <a:solidFill>
                          <a:schemeClr val="tx1"/>
                        </a:solidFill>
                        <a:effectLst/>
                        <a:latin typeface="Calibri" pitchFamily="34" charset="0"/>
                        <a:ea typeface="宋体" pitchFamily="2" charset="-122"/>
                        <a:sym typeface="MS PGothic" pitchFamily="34" charset="-128"/>
                      </a:endParaRPr>
                    </a:p>
                  </a:txBody>
                  <a:tcPr marL="7619"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2327">
                <a:tc>
                  <a:txBody>
                    <a:bodyPr/>
                    <a:lstStyle/>
                    <a:p>
                      <a:pPr marL="0" marR="0" lvl="0" indent="0" algn="l" defTabSz="685800" rtl="0" eaLnBrk="1" fontAlgn="ctr" latinLnBrk="0" hangingPunct="1">
                        <a:lnSpc>
                          <a:spcPct val="100000"/>
                        </a:lnSpc>
                        <a:spcBef>
                          <a:spcPct val="0"/>
                        </a:spcBef>
                        <a:spcAft>
                          <a:spcPct val="0"/>
                        </a:spcAft>
                        <a:buClrTx/>
                        <a:buSzTx/>
                        <a:buFont typeface="Arial" pitchFamily="34" charset="0"/>
                        <a:buNone/>
                        <a:tabLst/>
                      </a:pPr>
                      <a:endParaRPr kumimoji="0" lang="es-ES" sz="1400" b="1" i="1" u="none" strike="noStrike" cap="none" normalizeH="0" baseline="0">
                        <a:ln>
                          <a:noFill/>
                        </a:ln>
                        <a:effectLst/>
                        <a:latin typeface="Arial" pitchFamily="34" charset="0"/>
                        <a:ea typeface="MS PGothic" pitchFamily="34" charset="-128"/>
                        <a:sym typeface="Arial" pitchFamily="34" charset="0"/>
                      </a:endParaRPr>
                    </a:p>
                  </a:txBody>
                  <a:tcPr marL="182855"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685800" rtl="0" eaLnBrk="1" fontAlgn="ctr" latinLnBrk="0" hangingPunct="1">
                        <a:lnSpc>
                          <a:spcPct val="100000"/>
                        </a:lnSpc>
                        <a:spcBef>
                          <a:spcPct val="0"/>
                        </a:spcBef>
                        <a:spcAft>
                          <a:spcPct val="0"/>
                        </a:spcAft>
                        <a:buClrTx/>
                        <a:buSzTx/>
                        <a:buFont typeface="Arial" pitchFamily="34" charset="0"/>
                        <a:buNone/>
                        <a:tabLst/>
                      </a:pPr>
                      <a:r>
                        <a:rPr kumimoji="0" lang="es-ES" altLang="zh-CN" sz="1400" b="1" i="1" u="none" strike="noStrike" cap="none" normalizeH="0" baseline="0">
                          <a:ln>
                            <a:noFill/>
                          </a:ln>
                          <a:effectLst/>
                          <a:latin typeface="Arial" pitchFamily="34" charset="0"/>
                          <a:ea typeface="MS PGothic" pitchFamily="34" charset="-128"/>
                          <a:sym typeface="Arial" pitchFamily="34" charset="0"/>
                        </a:rPr>
                        <a:t>Hidroenergía  </a:t>
                      </a:r>
                      <a:endParaRPr kumimoji="0" lang="es-ES" altLang="zh-CN" sz="1400" b="0" i="0" u="none" strike="noStrike" cap="none" normalizeH="0" baseline="0">
                        <a:ln>
                          <a:noFill/>
                        </a:ln>
                        <a:solidFill>
                          <a:schemeClr val="tx1"/>
                        </a:solidFill>
                        <a:effectLst/>
                        <a:latin typeface="Calibri" pitchFamily="34" charset="0"/>
                        <a:ea typeface="宋体" pitchFamily="2" charset="-122"/>
                        <a:sym typeface="MS PGothic" pitchFamily="34" charset="-128"/>
                      </a:endParaRPr>
                    </a:p>
                  </a:txBody>
                  <a:tcPr marL="182855"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114300" algn="ctr" defTabSz="685800" rtl="0" eaLnBrk="1" fontAlgn="ctr" latinLnBrk="0" hangingPunct="1">
                        <a:lnSpc>
                          <a:spcPts val="2200"/>
                        </a:lnSpc>
                        <a:spcBef>
                          <a:spcPts val="1200"/>
                        </a:spcBef>
                        <a:spcAft>
                          <a:spcPts val="600"/>
                        </a:spcAft>
                        <a:buClrTx/>
                        <a:buSzTx/>
                        <a:buFont typeface="Arial" pitchFamily="34" charset="0"/>
                        <a:buNone/>
                        <a:tabLst/>
                      </a:pPr>
                      <a:r>
                        <a:rPr kumimoji="0" lang="es-ES" altLang="zh-CN" sz="1400" b="1" i="1" u="none" strike="noStrike" cap="none" normalizeH="0" baseline="0">
                          <a:ln>
                            <a:noFill/>
                          </a:ln>
                          <a:effectLst/>
                          <a:latin typeface="Arial" pitchFamily="34" charset="0"/>
                          <a:ea typeface="宋体" pitchFamily="2" charset="-122"/>
                          <a:cs typeface="Arial" pitchFamily="34" charset="0"/>
                          <a:sym typeface="Arial" pitchFamily="34" charset="0"/>
                        </a:rPr>
                        <a:t>66 MW</a:t>
                      </a:r>
                      <a:endParaRPr kumimoji="0" lang="es-ES" altLang="zh-CN" sz="1400" b="0" i="0" u="none" strike="noStrike" cap="none" normalizeH="0" baseline="0">
                        <a:ln>
                          <a:noFill/>
                        </a:ln>
                        <a:solidFill>
                          <a:schemeClr val="tx1"/>
                        </a:solidFill>
                        <a:effectLst/>
                        <a:latin typeface="Calibri" pitchFamily="34" charset="0"/>
                        <a:ea typeface="宋体" pitchFamily="2" charset="-122"/>
                        <a:sym typeface="MS PGothic" pitchFamily="34" charset="-128"/>
                      </a:endParaRPr>
                    </a:p>
                  </a:txBody>
                  <a:tcPr marL="7619" marR="36570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8925" marR="0" lvl="0" indent="0" algn="l" defTabSz="685800" rtl="0" eaLnBrk="1" fontAlgn="ctr" latinLnBrk="0" hangingPunct="1">
                        <a:lnSpc>
                          <a:spcPct val="100000"/>
                        </a:lnSpc>
                        <a:spcBef>
                          <a:spcPts val="600"/>
                        </a:spcBef>
                        <a:spcAft>
                          <a:spcPct val="0"/>
                        </a:spcAft>
                        <a:buClrTx/>
                        <a:buSzTx/>
                        <a:buFont typeface="Arial" pitchFamily="34" charset="0"/>
                        <a:buNone/>
                        <a:tabLst/>
                      </a:pPr>
                      <a:r>
                        <a:rPr kumimoji="0" lang="es-ES" altLang="zh-CN" sz="1400" b="1" i="1" u="none" strike="noStrike" cap="none" normalizeH="0" baseline="0">
                          <a:ln>
                            <a:noFill/>
                          </a:ln>
                          <a:effectLst/>
                          <a:latin typeface="Arial" pitchFamily="34" charset="0"/>
                          <a:ea typeface="宋体" pitchFamily="2" charset="-122"/>
                          <a:cs typeface="Arial" pitchFamily="34" charset="0"/>
                          <a:sym typeface="Arial" pitchFamily="34" charset="0"/>
                        </a:rPr>
                        <a:t>149 Hidroeléctricas</a:t>
                      </a:r>
                      <a:endParaRPr kumimoji="0" lang="es-ES" altLang="zh-CN" sz="1400" b="0" i="0" u="none" strike="noStrike" cap="none" normalizeH="0" baseline="0">
                        <a:ln>
                          <a:noFill/>
                        </a:ln>
                        <a:solidFill>
                          <a:schemeClr val="tx1"/>
                        </a:solidFill>
                        <a:effectLst/>
                        <a:latin typeface="Calibri" pitchFamily="34" charset="0"/>
                        <a:ea typeface="宋体" pitchFamily="2" charset="-122"/>
                        <a:sym typeface="MS PGothic" pitchFamily="34" charset="-128"/>
                      </a:endParaRPr>
                    </a:p>
                  </a:txBody>
                  <a:tcPr marL="7619"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7097">
                <a:tc>
                  <a:txBody>
                    <a:bodyPr/>
                    <a:lstStyle/>
                    <a:p>
                      <a:pPr marL="0" marR="0" lvl="0" indent="0" algn="l" defTabSz="685800" rtl="0" eaLnBrk="1" fontAlgn="ctr" latinLnBrk="0" hangingPunct="1">
                        <a:lnSpc>
                          <a:spcPct val="100000"/>
                        </a:lnSpc>
                        <a:spcBef>
                          <a:spcPct val="0"/>
                        </a:spcBef>
                        <a:spcAft>
                          <a:spcPct val="0"/>
                        </a:spcAft>
                        <a:buClrTx/>
                        <a:buSzTx/>
                        <a:buFont typeface="Arial" pitchFamily="34" charset="0"/>
                        <a:buNone/>
                        <a:tabLst/>
                      </a:pPr>
                      <a:endParaRPr kumimoji="0" lang="es-ES" sz="1400" b="1" i="1" u="none" strike="noStrike" cap="none" normalizeH="0" baseline="0">
                        <a:ln>
                          <a:noFill/>
                        </a:ln>
                        <a:effectLst/>
                        <a:latin typeface="Arial" pitchFamily="34" charset="0"/>
                        <a:ea typeface="MS PGothic" pitchFamily="34" charset="-128"/>
                        <a:sym typeface="Arial" pitchFamily="34" charset="0"/>
                      </a:endParaRPr>
                    </a:p>
                  </a:txBody>
                  <a:tcPr marL="182855"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685800" rtl="0" eaLnBrk="1" fontAlgn="ctr" latinLnBrk="0" hangingPunct="1">
                        <a:lnSpc>
                          <a:spcPct val="100000"/>
                        </a:lnSpc>
                        <a:spcBef>
                          <a:spcPct val="0"/>
                        </a:spcBef>
                        <a:spcAft>
                          <a:spcPct val="0"/>
                        </a:spcAft>
                        <a:buClrTx/>
                        <a:buSzTx/>
                        <a:buFont typeface="Arial" pitchFamily="34" charset="0"/>
                        <a:buNone/>
                        <a:tabLst/>
                      </a:pPr>
                      <a:r>
                        <a:rPr kumimoji="0" lang="es-ES" altLang="zh-CN" sz="1400" b="1" i="1" u="none" strike="noStrike" cap="none" normalizeH="0" baseline="0">
                          <a:ln>
                            <a:noFill/>
                          </a:ln>
                          <a:effectLst/>
                          <a:latin typeface="Arial" pitchFamily="34" charset="0"/>
                          <a:ea typeface="MS PGothic" pitchFamily="34" charset="-128"/>
                          <a:sym typeface="Arial" pitchFamily="34" charset="0"/>
                        </a:rPr>
                        <a:t>Biogás </a:t>
                      </a:r>
                      <a:endParaRPr kumimoji="0" lang="es-ES" altLang="zh-CN" sz="1400" b="0" i="0" u="none" strike="noStrike" cap="none" normalizeH="0" baseline="0">
                        <a:ln>
                          <a:noFill/>
                        </a:ln>
                        <a:solidFill>
                          <a:schemeClr val="tx1"/>
                        </a:solidFill>
                        <a:effectLst/>
                        <a:latin typeface="Calibri" pitchFamily="34" charset="0"/>
                        <a:ea typeface="宋体" pitchFamily="2" charset="-122"/>
                        <a:sym typeface="MS PGothic" pitchFamily="34" charset="-128"/>
                      </a:endParaRPr>
                    </a:p>
                  </a:txBody>
                  <a:tcPr marL="182855"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114300" algn="ctr" defTabSz="685800" rtl="0" eaLnBrk="1" fontAlgn="ctr" latinLnBrk="0" hangingPunct="1">
                        <a:lnSpc>
                          <a:spcPts val="2200"/>
                        </a:lnSpc>
                        <a:spcBef>
                          <a:spcPts val="1200"/>
                        </a:spcBef>
                        <a:spcAft>
                          <a:spcPts val="600"/>
                        </a:spcAft>
                        <a:buClrTx/>
                        <a:buSzTx/>
                        <a:buFont typeface="Arial" pitchFamily="34" charset="0"/>
                        <a:buNone/>
                        <a:tabLst/>
                      </a:pPr>
                      <a:r>
                        <a:rPr kumimoji="0" lang="es-ES" altLang="zh-CN" sz="1400" b="1" i="1" u="none" strike="noStrike" cap="none" normalizeH="0" baseline="0">
                          <a:ln>
                            <a:noFill/>
                          </a:ln>
                          <a:effectLst/>
                          <a:latin typeface="Arial" pitchFamily="34" charset="0"/>
                          <a:ea typeface="宋体" pitchFamily="2" charset="-122"/>
                          <a:cs typeface="Arial" pitchFamily="34" charset="0"/>
                          <a:sym typeface="Arial" pitchFamily="34" charset="0"/>
                        </a:rPr>
                        <a:t>0,82 MW</a:t>
                      </a:r>
                      <a:endParaRPr kumimoji="0" lang="es-ES" altLang="zh-CN" sz="1400" b="0" i="0" u="none" strike="noStrike" cap="none" normalizeH="0" baseline="0">
                        <a:ln>
                          <a:noFill/>
                        </a:ln>
                        <a:solidFill>
                          <a:schemeClr val="tx1"/>
                        </a:solidFill>
                        <a:effectLst/>
                        <a:latin typeface="Calibri" pitchFamily="34" charset="0"/>
                        <a:ea typeface="宋体" pitchFamily="2" charset="-122"/>
                        <a:sym typeface="MS PGothic" pitchFamily="34" charset="-128"/>
                      </a:endParaRPr>
                    </a:p>
                  </a:txBody>
                  <a:tcPr marL="7619" marR="36570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8925" marR="0" lvl="0" indent="0" algn="l" defTabSz="685800" rtl="0" eaLnBrk="1" fontAlgn="ctr" latinLnBrk="0" hangingPunct="1">
                        <a:lnSpc>
                          <a:spcPct val="100000"/>
                        </a:lnSpc>
                        <a:spcBef>
                          <a:spcPts val="600"/>
                        </a:spcBef>
                        <a:spcAft>
                          <a:spcPct val="0"/>
                        </a:spcAft>
                        <a:buClrTx/>
                        <a:buSzTx/>
                        <a:buFont typeface="Arial" pitchFamily="34" charset="0"/>
                        <a:buNone/>
                        <a:tabLst/>
                      </a:pPr>
                      <a:r>
                        <a:rPr kumimoji="0" lang="es-ES" altLang="zh-CN" sz="1400" b="1" i="1" u="none" strike="noStrike" cap="none" normalizeH="0" baseline="0">
                          <a:ln>
                            <a:noFill/>
                          </a:ln>
                          <a:effectLst/>
                          <a:latin typeface="Arial" pitchFamily="34" charset="0"/>
                          <a:ea typeface="宋体" pitchFamily="2" charset="-122"/>
                          <a:cs typeface="Arial" pitchFamily="34" charset="0"/>
                          <a:sym typeface="Arial" pitchFamily="34" charset="0"/>
                        </a:rPr>
                        <a:t>5 Plantas</a:t>
                      </a:r>
                      <a:endParaRPr kumimoji="0" lang="es-ES" altLang="zh-CN" sz="1400" b="0" i="0" u="none" strike="noStrike" cap="none" normalizeH="0" baseline="0">
                        <a:ln>
                          <a:noFill/>
                        </a:ln>
                        <a:solidFill>
                          <a:schemeClr val="tx1"/>
                        </a:solidFill>
                        <a:effectLst/>
                        <a:latin typeface="Calibri" pitchFamily="34" charset="0"/>
                        <a:ea typeface="宋体" pitchFamily="2" charset="-122"/>
                        <a:sym typeface="MS PGothic" pitchFamily="34" charset="-128"/>
                      </a:endParaRPr>
                    </a:p>
                  </a:txBody>
                  <a:tcPr marL="7619"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2327">
                <a:tc>
                  <a:txBody>
                    <a:bodyPr/>
                    <a:lstStyle/>
                    <a:p>
                      <a:pPr marL="0" marR="0" lvl="0" indent="0" algn="l" defTabSz="685800" rtl="0" eaLnBrk="1" fontAlgn="ctr" latinLnBrk="0" hangingPunct="1">
                        <a:lnSpc>
                          <a:spcPct val="100000"/>
                        </a:lnSpc>
                        <a:spcBef>
                          <a:spcPct val="0"/>
                        </a:spcBef>
                        <a:spcAft>
                          <a:spcPct val="0"/>
                        </a:spcAft>
                        <a:buClrTx/>
                        <a:buSzTx/>
                        <a:buFont typeface="Arial" pitchFamily="34" charset="0"/>
                        <a:buNone/>
                        <a:tabLst/>
                      </a:pPr>
                      <a:endParaRPr kumimoji="0" lang="es-ES" sz="1400" b="1" i="1" u="none" strike="noStrike" cap="none" normalizeH="0" baseline="0">
                        <a:ln>
                          <a:noFill/>
                        </a:ln>
                        <a:effectLst/>
                        <a:latin typeface="Arial" pitchFamily="34" charset="0"/>
                        <a:ea typeface="MS PGothic" pitchFamily="34" charset="-128"/>
                        <a:sym typeface="Arial" pitchFamily="34" charset="0"/>
                      </a:endParaRPr>
                    </a:p>
                  </a:txBody>
                  <a:tcPr marL="182855"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685800" rtl="0" eaLnBrk="1" fontAlgn="ctr" latinLnBrk="0" hangingPunct="1">
                        <a:lnSpc>
                          <a:spcPct val="100000"/>
                        </a:lnSpc>
                        <a:spcBef>
                          <a:spcPct val="0"/>
                        </a:spcBef>
                        <a:spcAft>
                          <a:spcPct val="0"/>
                        </a:spcAft>
                        <a:buClrTx/>
                        <a:buSzTx/>
                        <a:buFont typeface="Arial" pitchFamily="34" charset="0"/>
                        <a:buNone/>
                        <a:tabLst/>
                      </a:pPr>
                      <a:r>
                        <a:rPr kumimoji="0" lang="es-ES" altLang="zh-CN" sz="1400" b="1" i="1" u="none" strike="noStrike" cap="none" normalizeH="0" baseline="0">
                          <a:ln>
                            <a:noFill/>
                          </a:ln>
                          <a:effectLst/>
                          <a:latin typeface="Arial" pitchFamily="34" charset="0"/>
                          <a:ea typeface="MS PGothic" pitchFamily="34" charset="-128"/>
                          <a:sym typeface="Arial" pitchFamily="34" charset="0"/>
                        </a:rPr>
                        <a:t>Biomasa no cañera </a:t>
                      </a:r>
                      <a:endParaRPr kumimoji="0" lang="es-ES" altLang="zh-CN" sz="1400" b="0" i="0" u="none" strike="noStrike" cap="none" normalizeH="0" baseline="0">
                        <a:ln>
                          <a:noFill/>
                        </a:ln>
                        <a:solidFill>
                          <a:schemeClr val="tx1"/>
                        </a:solidFill>
                        <a:effectLst/>
                        <a:latin typeface="Calibri" pitchFamily="34" charset="0"/>
                        <a:ea typeface="宋体" pitchFamily="2" charset="-122"/>
                        <a:sym typeface="MS PGothic" pitchFamily="34" charset="-128"/>
                      </a:endParaRPr>
                    </a:p>
                  </a:txBody>
                  <a:tcPr marL="182855"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114300" algn="ctr" defTabSz="685800" rtl="0" eaLnBrk="1" fontAlgn="ctr" latinLnBrk="0" hangingPunct="1">
                        <a:lnSpc>
                          <a:spcPts val="2200"/>
                        </a:lnSpc>
                        <a:spcBef>
                          <a:spcPts val="1200"/>
                        </a:spcBef>
                        <a:spcAft>
                          <a:spcPts val="600"/>
                        </a:spcAft>
                        <a:buClrTx/>
                        <a:buSzTx/>
                        <a:buFont typeface="Arial" pitchFamily="34" charset="0"/>
                        <a:buNone/>
                        <a:tabLst/>
                      </a:pPr>
                      <a:r>
                        <a:rPr kumimoji="0" lang="es-ES" altLang="zh-CN" sz="1400" b="1" i="1" u="none" strike="noStrike" cap="none" normalizeH="0" baseline="0" dirty="0">
                          <a:ln>
                            <a:noFill/>
                          </a:ln>
                          <a:effectLst/>
                          <a:latin typeface="Arial" pitchFamily="34" charset="0"/>
                          <a:ea typeface="宋体" pitchFamily="2" charset="-122"/>
                          <a:cs typeface="Arial" pitchFamily="34" charset="0"/>
                          <a:sym typeface="Arial" pitchFamily="34" charset="0"/>
                        </a:rPr>
                        <a:t>0,50 MW</a:t>
                      </a:r>
                      <a:endParaRPr kumimoji="0" lang="es-ES" altLang="zh-CN" sz="1400" b="0" i="0" u="none" strike="noStrike" cap="none" normalizeH="0" baseline="0" dirty="0">
                        <a:ln>
                          <a:noFill/>
                        </a:ln>
                        <a:solidFill>
                          <a:schemeClr val="tx1"/>
                        </a:solidFill>
                        <a:effectLst/>
                        <a:latin typeface="Calibri" pitchFamily="34" charset="0"/>
                        <a:ea typeface="宋体" pitchFamily="2" charset="-122"/>
                        <a:sym typeface="MS PGothic" pitchFamily="34" charset="-128"/>
                      </a:endParaRPr>
                    </a:p>
                  </a:txBody>
                  <a:tcPr marL="7619" marR="36570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8925" marR="0" lvl="0" indent="0" algn="l" defTabSz="685800" rtl="0" eaLnBrk="1" fontAlgn="ctr" latinLnBrk="0" hangingPunct="1">
                        <a:lnSpc>
                          <a:spcPct val="100000"/>
                        </a:lnSpc>
                        <a:spcBef>
                          <a:spcPts val="600"/>
                        </a:spcBef>
                        <a:spcAft>
                          <a:spcPct val="0"/>
                        </a:spcAft>
                        <a:buClrTx/>
                        <a:buSzTx/>
                        <a:buFont typeface="Arial" pitchFamily="34" charset="0"/>
                        <a:buNone/>
                        <a:tabLst/>
                      </a:pPr>
                      <a:r>
                        <a:rPr kumimoji="0" lang="es-ES" altLang="zh-CN" sz="1400" b="1" i="1" u="none" strike="noStrike" cap="none" normalizeH="0" baseline="0" dirty="0">
                          <a:ln>
                            <a:noFill/>
                          </a:ln>
                          <a:effectLst/>
                          <a:latin typeface="Arial" pitchFamily="34" charset="0"/>
                          <a:ea typeface="宋体" pitchFamily="2" charset="-122"/>
                          <a:cs typeface="Arial" pitchFamily="34" charset="0"/>
                          <a:sym typeface="Arial" pitchFamily="34" charset="0"/>
                        </a:rPr>
                        <a:t>4 Plantas </a:t>
                      </a:r>
                      <a:endParaRPr kumimoji="0" lang="es-ES" altLang="zh-CN" sz="1400" b="0" i="0" u="none" strike="noStrike" cap="none" normalizeH="0" baseline="0" dirty="0">
                        <a:ln>
                          <a:noFill/>
                        </a:ln>
                        <a:solidFill>
                          <a:schemeClr val="tx1"/>
                        </a:solidFill>
                        <a:effectLst/>
                        <a:latin typeface="Calibri" pitchFamily="34" charset="0"/>
                        <a:ea typeface="宋体" pitchFamily="2" charset="-122"/>
                        <a:sym typeface="MS PGothic" pitchFamily="34" charset="-128"/>
                      </a:endParaRPr>
                    </a:p>
                  </a:txBody>
                  <a:tcPr marL="7619" marR="7619" marT="7619" marB="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pic>
        <p:nvPicPr>
          <p:cNvPr id="10" name="Picture 4">
            <a:extLst>
              <a:ext uri="{FF2B5EF4-FFF2-40B4-BE49-F238E27FC236}">
                <a16:creationId xmlns:a16="http://schemas.microsoft.com/office/drawing/2014/main" id="{207F1BE0-A3D6-245A-A035-5204131FC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07951"/>
            <a:ext cx="79533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 CuadroTexto">
            <a:extLst>
              <a:ext uri="{FF2B5EF4-FFF2-40B4-BE49-F238E27FC236}">
                <a16:creationId xmlns:a16="http://schemas.microsoft.com/office/drawing/2014/main" id="{ED6EAF07-FF5D-42BC-7661-B46EBDC5A03E}"/>
              </a:ext>
            </a:extLst>
          </p:cNvPr>
          <p:cNvSpPr>
            <a:spLocks noChangeArrowheads="1"/>
          </p:cNvSpPr>
          <p:nvPr/>
        </p:nvSpPr>
        <p:spPr bwMode="auto">
          <a:xfrm>
            <a:off x="6075244" y="28517"/>
            <a:ext cx="3068756"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MS PGothic" panose="020B0600070205080204" pitchFamily="34" charset="-128"/>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MS PGothic" panose="020B0600070205080204" pitchFamily="34"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MS PGothic" panose="020B0600070205080204" pitchFamily="34"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zh-CN"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sym typeface="Calibri" panose="020F0502020204030204" pitchFamily="34" charset="0"/>
              </a:rPr>
              <a:t>Renewable Energy Sources Program</a:t>
            </a:r>
            <a:endParaRPr kumimoji="0" lang="es-ES" altLang="zh-CN"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sym typeface="MS PGothic" panose="020B0600070205080204" pitchFamily="34" charset="-128"/>
            </a:endParaRPr>
          </a:p>
        </p:txBody>
      </p:sp>
      <p:grpSp>
        <p:nvGrpSpPr>
          <p:cNvPr id="12" name="Group 11">
            <a:extLst>
              <a:ext uri="{FF2B5EF4-FFF2-40B4-BE49-F238E27FC236}">
                <a16:creationId xmlns:a16="http://schemas.microsoft.com/office/drawing/2014/main" id="{4612B0A2-B3B1-C0C5-AC73-B987CB4439F6}"/>
              </a:ext>
            </a:extLst>
          </p:cNvPr>
          <p:cNvGrpSpPr>
            <a:grpSpLocks/>
          </p:cNvGrpSpPr>
          <p:nvPr/>
        </p:nvGrpSpPr>
        <p:grpSpPr bwMode="auto">
          <a:xfrm>
            <a:off x="4754029" y="823570"/>
            <a:ext cx="5348370" cy="1889552"/>
            <a:chOff x="0" y="0"/>
            <a:chExt cx="6177138" cy="1641419"/>
          </a:xfrm>
        </p:grpSpPr>
        <p:sp>
          <p:nvSpPr>
            <p:cNvPr id="13" name="11 CuadroTexto">
              <a:extLst>
                <a:ext uri="{FF2B5EF4-FFF2-40B4-BE49-F238E27FC236}">
                  <a16:creationId xmlns:a16="http://schemas.microsoft.com/office/drawing/2014/main" id="{F178756B-6B11-D719-F9FB-183DB9AA0344}"/>
                </a:ext>
              </a:extLst>
            </p:cNvPr>
            <p:cNvSpPr>
              <a:spLocks noChangeArrowheads="1"/>
            </p:cNvSpPr>
            <p:nvPr/>
          </p:nvSpPr>
          <p:spPr bwMode="auto">
            <a:xfrm>
              <a:off x="0" y="0"/>
              <a:ext cx="6177138" cy="30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MS PGothic" panose="020B0600070205080204" pitchFamily="34" charset="-128"/>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MS PGothic" panose="020B0600070205080204" pitchFamily="34"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MS PGothic" panose="020B0600070205080204" pitchFamily="34"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zh-CN" sz="1400" b="1"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sym typeface="Arial" panose="020B0604020202020204" pitchFamily="34" charset="0"/>
                </a:rPr>
                <a:t>Instalar 2144 MW en nueva potencia eléctrica</a:t>
              </a:r>
              <a:endParaRPr kumimoji="0" lang="es-ES" altLang="zh-CN" sz="14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sym typeface="MS PGothic" panose="020B0600070205080204" pitchFamily="34" charset="-128"/>
              </a:endParaRPr>
            </a:p>
          </p:txBody>
        </p:sp>
        <p:sp>
          <p:nvSpPr>
            <p:cNvPr id="14" name="14 CuadroTexto">
              <a:extLst>
                <a:ext uri="{FF2B5EF4-FFF2-40B4-BE49-F238E27FC236}">
                  <a16:creationId xmlns:a16="http://schemas.microsoft.com/office/drawing/2014/main" id="{EFDD420C-EAED-66EF-52AA-8FF1AAC65C66}"/>
                </a:ext>
              </a:extLst>
            </p:cNvPr>
            <p:cNvSpPr>
              <a:spLocks noChangeArrowheads="1"/>
            </p:cNvSpPr>
            <p:nvPr/>
          </p:nvSpPr>
          <p:spPr bwMode="auto">
            <a:xfrm>
              <a:off x="566752" y="425076"/>
              <a:ext cx="5448456" cy="30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MS PGothic" panose="020B0600070205080204" pitchFamily="34" charset="-128"/>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MS PGothic" panose="020B0600070205080204" pitchFamily="34"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MS PGothic" panose="020B0600070205080204" pitchFamily="34"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zh-CN" sz="14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sym typeface="MS PGothic" panose="020B0600070205080204" pitchFamily="34" charset="-128"/>
                </a:rPr>
                <a:t> </a:t>
              </a:r>
              <a:r>
                <a:rPr kumimoji="0" lang="es-ES" altLang="zh-CN" sz="1400" b="1"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sym typeface="Calibri" panose="020F0502020204030204" pitchFamily="34" charset="0"/>
                </a:rPr>
                <a:t>19 Bioeléctricas: 755 MW. Bagasse based facility</a:t>
              </a:r>
              <a:endParaRPr kumimoji="0" lang="es-ES" altLang="zh-CN" sz="14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sym typeface="MS PGothic" panose="020B0600070205080204" pitchFamily="34" charset="-128"/>
              </a:endParaRPr>
            </a:p>
          </p:txBody>
        </p:sp>
        <p:sp>
          <p:nvSpPr>
            <p:cNvPr id="15" name="17 CuadroTexto">
              <a:extLst>
                <a:ext uri="{FF2B5EF4-FFF2-40B4-BE49-F238E27FC236}">
                  <a16:creationId xmlns:a16="http://schemas.microsoft.com/office/drawing/2014/main" id="{ABD43E79-DA6C-ECA9-C4E1-6BDD379DF049}"/>
                </a:ext>
              </a:extLst>
            </p:cNvPr>
            <p:cNvSpPr>
              <a:spLocks noChangeArrowheads="1"/>
            </p:cNvSpPr>
            <p:nvPr/>
          </p:nvSpPr>
          <p:spPr bwMode="auto">
            <a:xfrm>
              <a:off x="576279" y="728021"/>
              <a:ext cx="3879961" cy="30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MS PGothic" panose="020B0600070205080204" pitchFamily="34" charset="-128"/>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MS PGothic" panose="020B0600070205080204" pitchFamily="34"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MS PGothic" panose="020B0600070205080204" pitchFamily="34"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zh-CN" sz="14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sym typeface="MS PGothic" panose="020B0600070205080204" pitchFamily="34" charset="-128"/>
                </a:rPr>
                <a:t> </a:t>
              </a:r>
              <a:r>
                <a:rPr kumimoji="0" lang="es-ES" altLang="zh-CN" sz="14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sym typeface="Calibri" panose="020F0502020204030204" pitchFamily="34" charset="0"/>
                </a:rPr>
                <a:t>14 Parques eólicos: 633 MW</a:t>
              </a:r>
              <a:endParaRPr kumimoji="0" lang="es-ES" altLang="zh-CN" sz="1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sym typeface="MS PGothic" panose="020B0600070205080204" pitchFamily="34" charset="-128"/>
              </a:endParaRPr>
            </a:p>
          </p:txBody>
        </p:sp>
        <p:sp>
          <p:nvSpPr>
            <p:cNvPr id="16" name="18 CuadroTexto">
              <a:extLst>
                <a:ext uri="{FF2B5EF4-FFF2-40B4-BE49-F238E27FC236}">
                  <a16:creationId xmlns:a16="http://schemas.microsoft.com/office/drawing/2014/main" id="{E63CDD96-D1B7-AF6F-73C9-614CC7CE21E0}"/>
                </a:ext>
              </a:extLst>
            </p:cNvPr>
            <p:cNvSpPr>
              <a:spLocks noChangeArrowheads="1"/>
            </p:cNvSpPr>
            <p:nvPr/>
          </p:nvSpPr>
          <p:spPr bwMode="auto">
            <a:xfrm>
              <a:off x="576279" y="1013520"/>
              <a:ext cx="4514979" cy="30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MS PGothic" panose="020B0600070205080204" pitchFamily="34" charset="-128"/>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MS PGothic" panose="020B0600070205080204" pitchFamily="34"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MS PGothic" panose="020B0600070205080204" pitchFamily="34"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zh-CN" sz="14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sym typeface="MS PGothic" panose="020B0600070205080204" pitchFamily="34" charset="-128"/>
                </a:rPr>
                <a:t> Parques  Solares Fotovoltaicos: 700 MW </a:t>
              </a:r>
              <a:endParaRPr kumimoji="0" lang="es-ES" altLang="zh-CN" sz="1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sym typeface="MS PGothic" panose="020B0600070205080204" pitchFamily="34" charset="-128"/>
              </a:endParaRPr>
            </a:p>
          </p:txBody>
        </p:sp>
        <p:sp>
          <p:nvSpPr>
            <p:cNvPr id="17" name="20 CuadroTexto">
              <a:extLst>
                <a:ext uri="{FF2B5EF4-FFF2-40B4-BE49-F238E27FC236}">
                  <a16:creationId xmlns:a16="http://schemas.microsoft.com/office/drawing/2014/main" id="{F9B70B76-BE83-A6D1-D012-FD4DF46D068C}"/>
                </a:ext>
              </a:extLst>
            </p:cNvPr>
            <p:cNvSpPr>
              <a:spLocks noChangeArrowheads="1"/>
            </p:cNvSpPr>
            <p:nvPr/>
          </p:nvSpPr>
          <p:spPr bwMode="auto">
            <a:xfrm>
              <a:off x="576279" y="1333913"/>
              <a:ext cx="5169048" cy="30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MS PGothic" panose="020B0600070205080204" pitchFamily="34" charset="-128"/>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MS PGothic" panose="020B0600070205080204" pitchFamily="34"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MS PGothic" panose="020B0600070205080204" pitchFamily="34"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zh-CN" sz="14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sym typeface="MS PGothic" panose="020B0600070205080204" pitchFamily="34" charset="-128"/>
                </a:rPr>
                <a:t> </a:t>
              </a:r>
              <a:r>
                <a:rPr kumimoji="0" lang="es-ES" altLang="zh-CN" sz="14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sym typeface="MS PGothic" panose="020B0600070205080204" pitchFamily="34" charset="-128"/>
                </a:rPr>
                <a:t>74 Pequeñas Centrales Hidroeléctricas: 56 MW </a:t>
              </a:r>
              <a:endParaRPr kumimoji="0" lang="es-ES" altLang="zh-CN" sz="1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sym typeface="MS PGothic" panose="020B0600070205080204" pitchFamily="34" charset="-128"/>
              </a:endParaRPr>
            </a:p>
          </p:txBody>
        </p:sp>
        <p:sp>
          <p:nvSpPr>
            <p:cNvPr id="18" name="65 Cheurón">
              <a:extLst>
                <a:ext uri="{FF2B5EF4-FFF2-40B4-BE49-F238E27FC236}">
                  <a16:creationId xmlns:a16="http://schemas.microsoft.com/office/drawing/2014/main" id="{4322E6CA-E0DC-0ED1-64A4-E23A55857D07}"/>
                </a:ext>
              </a:extLst>
            </p:cNvPr>
            <p:cNvSpPr>
              <a:spLocks noChangeArrowheads="1"/>
            </p:cNvSpPr>
            <p:nvPr/>
          </p:nvSpPr>
          <p:spPr bwMode="auto">
            <a:xfrm>
              <a:off x="315921" y="583686"/>
              <a:ext cx="214319" cy="142749"/>
            </a:xfrm>
            <a:prstGeom prst="chevron">
              <a:avLst>
                <a:gd name="adj" fmla="val 49997"/>
              </a:avLst>
            </a:prstGeom>
            <a:solidFill>
              <a:srgbClr val="99FF99"/>
            </a:solidFill>
            <a:ln w="12700">
              <a:solidFill>
                <a:srgbClr val="42719B"/>
              </a:solidFill>
              <a:miter lim="800000"/>
              <a:headEnd/>
              <a:tailEnd/>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MS PGothic" panose="020B0600070205080204" pitchFamily="34" charset="-128"/>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MS PGothic" panose="020B0600070205080204" pitchFamily="34"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MS PGothic" panose="020B0600070205080204" pitchFamily="34"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altLang="es-MX"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sym typeface="MS PGothic" panose="020B0600070205080204" pitchFamily="34" charset="-128"/>
              </a:endParaRPr>
            </a:p>
          </p:txBody>
        </p:sp>
        <p:sp>
          <p:nvSpPr>
            <p:cNvPr id="19" name="66 Cheurón">
              <a:extLst>
                <a:ext uri="{FF2B5EF4-FFF2-40B4-BE49-F238E27FC236}">
                  <a16:creationId xmlns:a16="http://schemas.microsoft.com/office/drawing/2014/main" id="{8805ECCD-693A-86D4-A16B-5D9ECB061AE4}"/>
                </a:ext>
              </a:extLst>
            </p:cNvPr>
            <p:cNvSpPr>
              <a:spLocks noChangeArrowheads="1"/>
            </p:cNvSpPr>
            <p:nvPr/>
          </p:nvSpPr>
          <p:spPr bwMode="auto">
            <a:xfrm>
              <a:off x="315921" y="885046"/>
              <a:ext cx="214319" cy="142749"/>
            </a:xfrm>
            <a:prstGeom prst="chevron">
              <a:avLst>
                <a:gd name="adj" fmla="val 49997"/>
              </a:avLst>
            </a:prstGeom>
            <a:solidFill>
              <a:srgbClr val="99FF99"/>
            </a:solidFill>
            <a:ln w="12700">
              <a:solidFill>
                <a:srgbClr val="42719B"/>
              </a:solidFill>
              <a:miter lim="800000"/>
              <a:headEnd/>
              <a:tailEnd/>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MS PGothic" panose="020B0600070205080204" pitchFamily="34" charset="-128"/>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MS PGothic" panose="020B0600070205080204" pitchFamily="34"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MS PGothic" panose="020B0600070205080204" pitchFamily="34"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altLang="es-MX"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sym typeface="MS PGothic" panose="020B0600070205080204" pitchFamily="34" charset="-128"/>
              </a:endParaRPr>
            </a:p>
          </p:txBody>
        </p:sp>
        <p:sp>
          <p:nvSpPr>
            <p:cNvPr id="20" name="67 Cheurón">
              <a:extLst>
                <a:ext uri="{FF2B5EF4-FFF2-40B4-BE49-F238E27FC236}">
                  <a16:creationId xmlns:a16="http://schemas.microsoft.com/office/drawing/2014/main" id="{7D9F602A-B887-3D5B-42F0-5CF57FF10BBF}"/>
                </a:ext>
              </a:extLst>
            </p:cNvPr>
            <p:cNvSpPr>
              <a:spLocks noChangeArrowheads="1"/>
            </p:cNvSpPr>
            <p:nvPr/>
          </p:nvSpPr>
          <p:spPr bwMode="auto">
            <a:xfrm>
              <a:off x="315921" y="1186406"/>
              <a:ext cx="214319" cy="142749"/>
            </a:xfrm>
            <a:prstGeom prst="chevron">
              <a:avLst>
                <a:gd name="adj" fmla="val 49997"/>
              </a:avLst>
            </a:prstGeom>
            <a:solidFill>
              <a:srgbClr val="99FF99"/>
            </a:solidFill>
            <a:ln w="12700">
              <a:solidFill>
                <a:srgbClr val="42719B"/>
              </a:solidFill>
              <a:miter lim="800000"/>
              <a:headEnd/>
              <a:tailEnd/>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MS PGothic" panose="020B0600070205080204" pitchFamily="34" charset="-128"/>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MS PGothic" panose="020B0600070205080204" pitchFamily="34"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MS PGothic" panose="020B0600070205080204" pitchFamily="34"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altLang="es-MX"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sym typeface="MS PGothic" panose="020B0600070205080204" pitchFamily="34" charset="-128"/>
              </a:endParaRPr>
            </a:p>
          </p:txBody>
        </p:sp>
        <p:sp>
          <p:nvSpPr>
            <p:cNvPr id="21" name="68 Cheurón">
              <a:extLst>
                <a:ext uri="{FF2B5EF4-FFF2-40B4-BE49-F238E27FC236}">
                  <a16:creationId xmlns:a16="http://schemas.microsoft.com/office/drawing/2014/main" id="{555364BA-57E4-6239-20DD-72103A98AEEB}"/>
                </a:ext>
              </a:extLst>
            </p:cNvPr>
            <p:cNvSpPr>
              <a:spLocks noChangeArrowheads="1"/>
            </p:cNvSpPr>
            <p:nvPr/>
          </p:nvSpPr>
          <p:spPr bwMode="auto">
            <a:xfrm>
              <a:off x="315921" y="1471904"/>
              <a:ext cx="214319" cy="142749"/>
            </a:xfrm>
            <a:prstGeom prst="chevron">
              <a:avLst>
                <a:gd name="adj" fmla="val 49997"/>
              </a:avLst>
            </a:prstGeom>
            <a:solidFill>
              <a:srgbClr val="99FF99"/>
            </a:solidFill>
            <a:ln w="12700">
              <a:solidFill>
                <a:srgbClr val="42719B"/>
              </a:solidFill>
              <a:miter lim="800000"/>
              <a:headEnd/>
              <a:tailEnd/>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MS PGothic" panose="020B0600070205080204" pitchFamily="34" charset="-128"/>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MS PGothic" panose="020B0600070205080204" pitchFamily="34"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MS PGothic" panose="020B0600070205080204" pitchFamily="34"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altLang="es-MX"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sym typeface="MS PGothic" panose="020B0600070205080204" pitchFamily="34" charset="-128"/>
              </a:endParaRPr>
            </a:p>
          </p:txBody>
        </p:sp>
      </p:grpSp>
      <p:grpSp>
        <p:nvGrpSpPr>
          <p:cNvPr id="22" name="Group 21">
            <a:extLst>
              <a:ext uri="{FF2B5EF4-FFF2-40B4-BE49-F238E27FC236}">
                <a16:creationId xmlns:a16="http://schemas.microsoft.com/office/drawing/2014/main" id="{36660838-39D6-E3F4-7EC8-10FB91F9F404}"/>
              </a:ext>
            </a:extLst>
          </p:cNvPr>
          <p:cNvGrpSpPr>
            <a:grpSpLocks/>
          </p:cNvGrpSpPr>
          <p:nvPr/>
        </p:nvGrpSpPr>
        <p:grpSpPr bwMode="auto">
          <a:xfrm>
            <a:off x="4751895" y="2961390"/>
            <a:ext cx="6681683" cy="1903388"/>
            <a:chOff x="0" y="0"/>
            <a:chExt cx="7717277" cy="1500639"/>
          </a:xfrm>
        </p:grpSpPr>
        <p:sp>
          <p:nvSpPr>
            <p:cNvPr id="23" name="23 CuadroTexto">
              <a:extLst>
                <a:ext uri="{FF2B5EF4-FFF2-40B4-BE49-F238E27FC236}">
                  <a16:creationId xmlns:a16="http://schemas.microsoft.com/office/drawing/2014/main" id="{B6B2260C-F0AC-D70B-E500-3572B46A04F2}"/>
                </a:ext>
              </a:extLst>
            </p:cNvPr>
            <p:cNvSpPr>
              <a:spLocks noChangeArrowheads="1"/>
            </p:cNvSpPr>
            <p:nvPr/>
          </p:nvSpPr>
          <p:spPr bwMode="auto">
            <a:xfrm>
              <a:off x="0" y="0"/>
              <a:ext cx="7717277" cy="2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MS PGothic" panose="020B0600070205080204" pitchFamily="34" charset="-128"/>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MS PGothic" panose="020B0600070205080204" pitchFamily="34"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MS PGothic" panose="020B0600070205080204" pitchFamily="34"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zh-CN" sz="14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sym typeface="Arial" panose="020B0604020202020204" pitchFamily="34" charset="0"/>
                </a:rPr>
                <a:t>Otras fuentes potenciales</a:t>
              </a:r>
              <a:endParaRPr kumimoji="0" lang="es-ES" altLang="zh-CN" sz="1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sym typeface="MS PGothic" panose="020B0600070205080204" pitchFamily="34" charset="-128"/>
              </a:endParaRPr>
            </a:p>
          </p:txBody>
        </p:sp>
        <p:sp>
          <p:nvSpPr>
            <p:cNvPr id="24" name="26 CuadroTexto">
              <a:extLst>
                <a:ext uri="{FF2B5EF4-FFF2-40B4-BE49-F238E27FC236}">
                  <a16:creationId xmlns:a16="http://schemas.microsoft.com/office/drawing/2014/main" id="{77C482DD-6587-0649-1780-C9788D194C31}"/>
                </a:ext>
              </a:extLst>
            </p:cNvPr>
            <p:cNvSpPr>
              <a:spLocks noChangeArrowheads="1"/>
            </p:cNvSpPr>
            <p:nvPr/>
          </p:nvSpPr>
          <p:spPr bwMode="auto">
            <a:xfrm>
              <a:off x="717591" y="368859"/>
              <a:ext cx="3391093" cy="2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MS PGothic" panose="020B0600070205080204" pitchFamily="34" charset="-128"/>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MS PGothic" panose="020B0600070205080204" pitchFamily="34"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MS PGothic" panose="020B0600070205080204" pitchFamily="34"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zh-CN" sz="14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sym typeface="MS PGothic" panose="020B0600070205080204" pitchFamily="34" charset="-128"/>
                </a:rPr>
                <a:t> </a:t>
              </a:r>
              <a:r>
                <a:rPr kumimoji="0" lang="es-ES" altLang="zh-CN" sz="14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sym typeface="MS PGothic" panose="020B0600070205080204" pitchFamily="34" charset="-128"/>
                </a:rPr>
                <a:t>Energía Solar Térmica</a:t>
              </a:r>
              <a:endParaRPr kumimoji="0" lang="es-ES" altLang="zh-CN" sz="1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sym typeface="MS PGothic" panose="020B0600070205080204" pitchFamily="34" charset="-128"/>
              </a:endParaRPr>
            </a:p>
          </p:txBody>
        </p:sp>
        <p:sp>
          <p:nvSpPr>
            <p:cNvPr id="25" name="27 CuadroTexto">
              <a:extLst>
                <a:ext uri="{FF2B5EF4-FFF2-40B4-BE49-F238E27FC236}">
                  <a16:creationId xmlns:a16="http://schemas.microsoft.com/office/drawing/2014/main" id="{0ACC712C-2ADA-6807-A3E4-22FD77CD802D}"/>
                </a:ext>
              </a:extLst>
            </p:cNvPr>
            <p:cNvSpPr>
              <a:spLocks noChangeArrowheads="1"/>
            </p:cNvSpPr>
            <p:nvPr/>
          </p:nvSpPr>
          <p:spPr bwMode="auto">
            <a:xfrm>
              <a:off x="717591" y="983998"/>
              <a:ext cx="3391093" cy="2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MS PGothic" panose="020B0600070205080204" pitchFamily="34" charset="-128"/>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MS PGothic" panose="020B0600070205080204" pitchFamily="34"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MS PGothic" panose="020B0600070205080204" pitchFamily="34"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zh-CN" sz="14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sym typeface="MS PGothic" panose="020B0600070205080204" pitchFamily="34" charset="-128"/>
                </a:rPr>
                <a:t> </a:t>
              </a:r>
              <a:r>
                <a:rPr kumimoji="0" lang="es-ES" altLang="zh-CN" sz="14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sym typeface="MS PGothic" panose="020B0600070205080204" pitchFamily="34" charset="-128"/>
                </a:rPr>
                <a:t>Desechos Sólidos Urbanos</a:t>
              </a:r>
              <a:endParaRPr kumimoji="0" lang="es-ES" altLang="zh-CN" sz="1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sym typeface="MS PGothic" panose="020B0600070205080204" pitchFamily="34" charset="-128"/>
              </a:endParaRPr>
            </a:p>
          </p:txBody>
        </p:sp>
        <p:sp>
          <p:nvSpPr>
            <p:cNvPr id="26" name="28 CuadroTexto">
              <a:extLst>
                <a:ext uri="{FF2B5EF4-FFF2-40B4-BE49-F238E27FC236}">
                  <a16:creationId xmlns:a16="http://schemas.microsoft.com/office/drawing/2014/main" id="{FF244769-C809-F0B8-7D71-12E738CB0E64}"/>
                </a:ext>
              </a:extLst>
            </p:cNvPr>
            <p:cNvSpPr>
              <a:spLocks noChangeArrowheads="1"/>
            </p:cNvSpPr>
            <p:nvPr/>
          </p:nvSpPr>
          <p:spPr bwMode="auto">
            <a:xfrm>
              <a:off x="717591" y="676428"/>
              <a:ext cx="3391093" cy="2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MS PGothic" panose="020B0600070205080204" pitchFamily="34" charset="-128"/>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MS PGothic" panose="020B0600070205080204" pitchFamily="34"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MS PGothic" panose="020B0600070205080204" pitchFamily="34"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zh-CN"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sym typeface="MS PGothic" panose="020B0600070205080204" pitchFamily="34" charset="-128"/>
                </a:rPr>
                <a:t> Biomasa Forestal</a:t>
              </a:r>
              <a:endParaRPr kumimoji="0" lang="es-ES" altLang="zh-CN" sz="14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sym typeface="MS PGothic" panose="020B0600070205080204" pitchFamily="34" charset="-128"/>
              </a:endParaRPr>
            </a:p>
          </p:txBody>
        </p:sp>
        <p:sp>
          <p:nvSpPr>
            <p:cNvPr id="27" name="29 CuadroTexto">
              <a:extLst>
                <a:ext uri="{FF2B5EF4-FFF2-40B4-BE49-F238E27FC236}">
                  <a16:creationId xmlns:a16="http://schemas.microsoft.com/office/drawing/2014/main" id="{5423451B-43DF-9D8F-75C7-BCDF38C90E8E}"/>
                </a:ext>
              </a:extLst>
            </p:cNvPr>
            <p:cNvSpPr>
              <a:spLocks noChangeArrowheads="1"/>
            </p:cNvSpPr>
            <p:nvPr/>
          </p:nvSpPr>
          <p:spPr bwMode="auto">
            <a:xfrm>
              <a:off x="717591" y="1281539"/>
              <a:ext cx="6783774" cy="2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MS PGothic" panose="020B0600070205080204" pitchFamily="34" charset="-128"/>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MS PGothic" panose="020B0600070205080204" pitchFamily="34"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MS PGothic" panose="020B0600070205080204" pitchFamily="34"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zh-CN" sz="14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sym typeface="MS PGothic" panose="020B0600070205080204" pitchFamily="34" charset="-128"/>
                </a:rPr>
                <a:t> </a:t>
              </a:r>
              <a:r>
                <a:rPr kumimoji="0" lang="es-ES" altLang="zh-CN" sz="14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sym typeface="MS PGothic" panose="020B0600070205080204" pitchFamily="34" charset="-128"/>
                </a:rPr>
                <a:t>Residuos Orgánicos Industriales y de la Agricultura</a:t>
              </a:r>
              <a:endParaRPr kumimoji="0" lang="es-ES" altLang="zh-CN" sz="1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sym typeface="MS PGothic" panose="020B0600070205080204" pitchFamily="34" charset="-128"/>
              </a:endParaRPr>
            </a:p>
          </p:txBody>
        </p:sp>
        <p:sp>
          <p:nvSpPr>
            <p:cNvPr id="28" name="34 Cheurón">
              <a:extLst>
                <a:ext uri="{FF2B5EF4-FFF2-40B4-BE49-F238E27FC236}">
                  <a16:creationId xmlns:a16="http://schemas.microsoft.com/office/drawing/2014/main" id="{1DC2ED70-2999-A60F-AF3A-EE6829D7542A}"/>
                </a:ext>
              </a:extLst>
            </p:cNvPr>
            <p:cNvSpPr>
              <a:spLocks noChangeArrowheads="1"/>
            </p:cNvSpPr>
            <p:nvPr/>
          </p:nvSpPr>
          <p:spPr bwMode="auto">
            <a:xfrm>
              <a:off x="325258" y="461354"/>
              <a:ext cx="214324" cy="142880"/>
            </a:xfrm>
            <a:prstGeom prst="chevron">
              <a:avLst>
                <a:gd name="adj" fmla="val 49994"/>
              </a:avLst>
            </a:prstGeom>
            <a:solidFill>
              <a:srgbClr val="99FF99"/>
            </a:solidFill>
            <a:ln w="12700">
              <a:solidFill>
                <a:srgbClr val="42719B"/>
              </a:solidFill>
              <a:miter lim="800000"/>
              <a:headEnd/>
              <a:tailEnd/>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MS PGothic" panose="020B0600070205080204" pitchFamily="34" charset="-128"/>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MS PGothic" panose="020B0600070205080204" pitchFamily="34"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MS PGothic" panose="020B0600070205080204" pitchFamily="34"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altLang="es-MX"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sym typeface="MS PGothic" panose="020B0600070205080204" pitchFamily="34" charset="-128"/>
              </a:endParaRPr>
            </a:p>
          </p:txBody>
        </p:sp>
        <p:sp>
          <p:nvSpPr>
            <p:cNvPr id="29" name="36 Cheurón">
              <a:extLst>
                <a:ext uri="{FF2B5EF4-FFF2-40B4-BE49-F238E27FC236}">
                  <a16:creationId xmlns:a16="http://schemas.microsoft.com/office/drawing/2014/main" id="{3F59EB0B-6DEF-39E7-8587-CF551C0D784A}"/>
                </a:ext>
              </a:extLst>
            </p:cNvPr>
            <p:cNvSpPr>
              <a:spLocks noChangeArrowheads="1"/>
            </p:cNvSpPr>
            <p:nvPr/>
          </p:nvSpPr>
          <p:spPr bwMode="auto">
            <a:xfrm>
              <a:off x="325258" y="761401"/>
              <a:ext cx="214324" cy="142880"/>
            </a:xfrm>
            <a:prstGeom prst="chevron">
              <a:avLst>
                <a:gd name="adj" fmla="val 49994"/>
              </a:avLst>
            </a:prstGeom>
            <a:solidFill>
              <a:srgbClr val="99FF99"/>
            </a:solidFill>
            <a:ln w="12700">
              <a:solidFill>
                <a:srgbClr val="42719B"/>
              </a:solidFill>
              <a:miter lim="800000"/>
              <a:headEnd/>
              <a:tailEnd/>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MS PGothic" panose="020B0600070205080204" pitchFamily="34" charset="-128"/>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MS PGothic" panose="020B0600070205080204" pitchFamily="34"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MS PGothic" panose="020B0600070205080204" pitchFamily="34"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altLang="es-MX"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sym typeface="MS PGothic" panose="020B0600070205080204" pitchFamily="34" charset="-128"/>
              </a:endParaRPr>
            </a:p>
          </p:txBody>
        </p:sp>
        <p:sp>
          <p:nvSpPr>
            <p:cNvPr id="30" name="37 Cheurón">
              <a:extLst>
                <a:ext uri="{FF2B5EF4-FFF2-40B4-BE49-F238E27FC236}">
                  <a16:creationId xmlns:a16="http://schemas.microsoft.com/office/drawing/2014/main" id="{28887C49-10CE-E7B5-6FA7-077BE0668216}"/>
                </a:ext>
              </a:extLst>
            </p:cNvPr>
            <p:cNvSpPr>
              <a:spLocks noChangeArrowheads="1"/>
            </p:cNvSpPr>
            <p:nvPr/>
          </p:nvSpPr>
          <p:spPr bwMode="auto">
            <a:xfrm>
              <a:off x="325258" y="1061450"/>
              <a:ext cx="214324" cy="142880"/>
            </a:xfrm>
            <a:prstGeom prst="chevron">
              <a:avLst>
                <a:gd name="adj" fmla="val 49994"/>
              </a:avLst>
            </a:prstGeom>
            <a:solidFill>
              <a:srgbClr val="99FF99"/>
            </a:solidFill>
            <a:ln w="12700">
              <a:solidFill>
                <a:srgbClr val="42719B"/>
              </a:solidFill>
              <a:miter lim="800000"/>
              <a:headEnd/>
              <a:tailEnd/>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MS PGothic" panose="020B0600070205080204" pitchFamily="34" charset="-128"/>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MS PGothic" panose="020B0600070205080204" pitchFamily="34"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MS PGothic" panose="020B0600070205080204" pitchFamily="34"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altLang="es-MX"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sym typeface="MS PGothic" panose="020B0600070205080204" pitchFamily="34" charset="-128"/>
              </a:endParaRPr>
            </a:p>
          </p:txBody>
        </p:sp>
        <p:sp>
          <p:nvSpPr>
            <p:cNvPr id="31" name="38 Cheurón">
              <a:extLst>
                <a:ext uri="{FF2B5EF4-FFF2-40B4-BE49-F238E27FC236}">
                  <a16:creationId xmlns:a16="http://schemas.microsoft.com/office/drawing/2014/main" id="{EB61FC67-6E61-B953-C588-D463B6DE8EBB}"/>
                </a:ext>
              </a:extLst>
            </p:cNvPr>
            <p:cNvSpPr>
              <a:spLocks noChangeArrowheads="1"/>
            </p:cNvSpPr>
            <p:nvPr/>
          </p:nvSpPr>
          <p:spPr bwMode="auto">
            <a:xfrm>
              <a:off x="325258" y="1347210"/>
              <a:ext cx="214324" cy="142880"/>
            </a:xfrm>
            <a:prstGeom prst="chevron">
              <a:avLst>
                <a:gd name="adj" fmla="val 49994"/>
              </a:avLst>
            </a:prstGeom>
            <a:solidFill>
              <a:srgbClr val="99FF99"/>
            </a:solidFill>
            <a:ln w="12700">
              <a:solidFill>
                <a:srgbClr val="42719B"/>
              </a:solidFill>
              <a:miter lim="800000"/>
              <a:headEnd/>
              <a:tailEnd/>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MS PGothic" panose="020B0600070205080204" pitchFamily="34" charset="-128"/>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MS PGothic" panose="020B0600070205080204" pitchFamily="34"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MS PGothic" panose="020B0600070205080204" pitchFamily="34"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altLang="es-MX"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sym typeface="MS PGothic" panose="020B0600070205080204" pitchFamily="34" charset="-128"/>
              </a:endParaRPr>
            </a:p>
          </p:txBody>
        </p:sp>
      </p:grpSp>
      <p:pic>
        <p:nvPicPr>
          <p:cNvPr id="32" name="Imagen 6">
            <a:extLst>
              <a:ext uri="{FF2B5EF4-FFF2-40B4-BE49-F238E27FC236}">
                <a16:creationId xmlns:a16="http://schemas.microsoft.com/office/drawing/2014/main" id="{CFD71B65-F48E-1C15-7B1A-C7C48576DD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930" y="5063231"/>
            <a:ext cx="2540441" cy="1794769"/>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 name="CuadroTexto 5">
            <a:extLst>
              <a:ext uri="{FF2B5EF4-FFF2-40B4-BE49-F238E27FC236}">
                <a16:creationId xmlns:a16="http://schemas.microsoft.com/office/drawing/2014/main" id="{848EE7CE-FCBC-911B-6FDC-8288175A4E92}"/>
              </a:ext>
            </a:extLst>
          </p:cNvPr>
          <p:cNvSpPr>
            <a:spLocks noChangeArrowheads="1"/>
          </p:cNvSpPr>
          <p:nvPr/>
        </p:nvSpPr>
        <p:spPr bwMode="auto">
          <a:xfrm>
            <a:off x="800019" y="6380162"/>
            <a:ext cx="4986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MS PGothic" panose="020B0600070205080204" pitchFamily="34" charset="-128"/>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MS PGothic" panose="020B0600070205080204" pitchFamily="34" charset="-128"/>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MS PGothic" panose="020B0600070205080204" pitchFamily="34" charset="-128"/>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s-MX" sz="1800" b="1" i="0" u="none" strike="noStrike" kern="1200" cap="none" spc="0" normalizeH="0" baseline="0" noProof="0" dirty="0">
                <a:ln>
                  <a:noFill/>
                </a:ln>
                <a:solidFill>
                  <a:srgbClr val="002060"/>
                </a:solidFill>
                <a:effectLst/>
                <a:uLnTx/>
                <a:uFillTx/>
                <a:latin typeface="Calibri" panose="020F0502020204030204" pitchFamily="34" charset="0"/>
                <a:ea typeface="宋体" panose="02010600030101010101" pitchFamily="2" charset="-122"/>
                <a:cs typeface="+mn-cs"/>
                <a:sym typeface="Calibri" panose="020F0502020204030204" pitchFamily="34" charset="0"/>
              </a:rPr>
              <a:t>Central </a:t>
            </a:r>
            <a:r>
              <a:rPr kumimoji="0" lang="es-ES" altLang="en-US" sz="1800" b="1"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mn-cs"/>
                <a:sym typeface="MS PGothic" panose="020B0600070205080204" pitchFamily="34" charset="-128"/>
              </a:rPr>
              <a:t>Azucarero</a:t>
            </a:r>
            <a:r>
              <a:rPr kumimoji="0" lang="en-US" altLang="es-MX" sz="1800" b="1" i="0" u="none" strike="noStrike" kern="1200" cap="none" spc="0" normalizeH="0" baseline="0" noProof="0" dirty="0">
                <a:ln>
                  <a:noFill/>
                </a:ln>
                <a:solidFill>
                  <a:srgbClr val="002060"/>
                </a:solidFill>
                <a:effectLst/>
                <a:uLnTx/>
                <a:uFillTx/>
                <a:latin typeface="Calibri" panose="020F0502020204030204" pitchFamily="34" charset="0"/>
                <a:ea typeface="宋体" panose="02010600030101010101" pitchFamily="2" charset="-122"/>
                <a:cs typeface="+mn-cs"/>
                <a:sym typeface="Calibri" panose="020F0502020204030204" pitchFamily="34" charset="0"/>
              </a:rPr>
              <a:t> </a:t>
            </a:r>
            <a:r>
              <a:rPr kumimoji="0" lang="es-ES" altLang="en-US" sz="1800" b="1"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mn-cs"/>
                <a:sym typeface="MS PGothic" panose="020B0600070205080204" pitchFamily="34" charset="-128"/>
              </a:rPr>
              <a:t>“Ciro Redondo – Ciego de Ávila”</a:t>
            </a:r>
            <a:endParaRPr kumimoji="0" lang="es-ES"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sym typeface="MS PGothic" panose="020B0600070205080204" pitchFamily="34" charset="-128"/>
            </a:endParaRPr>
          </a:p>
        </p:txBody>
      </p:sp>
    </p:spTree>
    <p:extLst>
      <p:ext uri="{BB962C8B-B14F-4D97-AF65-F5344CB8AC3E}">
        <p14:creationId xmlns:p14="http://schemas.microsoft.com/office/powerpoint/2010/main" val="191541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429369" y="238539"/>
            <a:ext cx="8263890" cy="1434415"/>
          </a:xfrm>
        </p:spPr>
        <p:txBody>
          <a:bodyPr anchor="b">
            <a:normAutofit/>
          </a:bodyPr>
          <a:lstStyle/>
          <a:p>
            <a:r>
              <a:rPr lang="es-ES" sz="4700"/>
              <a:t>Introduction</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Marcador de contenido"/>
          <p:cNvSpPr>
            <a:spLocks noGrp="1"/>
          </p:cNvSpPr>
          <p:nvPr>
            <p:ph idx="1"/>
          </p:nvPr>
        </p:nvSpPr>
        <p:spPr>
          <a:xfrm>
            <a:off x="0" y="1672954"/>
            <a:ext cx="5868144" cy="4946507"/>
          </a:xfrm>
        </p:spPr>
        <p:txBody>
          <a:bodyPr anchor="t">
            <a:noAutofit/>
          </a:bodyPr>
          <a:lstStyle/>
          <a:p>
            <a:pPr>
              <a:lnSpc>
                <a:spcPct val="90000"/>
              </a:lnSpc>
            </a:pPr>
            <a:r>
              <a:rPr lang="en-US" sz="2000" dirty="0"/>
              <a:t>Current challenges like globalization, information society and scientific-technological innovation are questioning the traditional training systems, forcing them to reform and redefine their objectives, functions and intervention instruments.</a:t>
            </a:r>
          </a:p>
          <a:p>
            <a:pPr>
              <a:lnSpc>
                <a:spcPct val="90000"/>
              </a:lnSpc>
            </a:pPr>
            <a:r>
              <a:rPr lang="en-US" sz="2000" dirty="0"/>
              <a:t>Training today is also developing the ability to order, interpret and judge the numerous and varied information that is received, in order to be able to give intelligent and responsible answers.</a:t>
            </a:r>
          </a:p>
          <a:p>
            <a:pPr>
              <a:lnSpc>
                <a:spcPct val="90000"/>
              </a:lnSpc>
            </a:pPr>
            <a:r>
              <a:rPr lang="en-US" sz="2000" dirty="0"/>
              <a:t>Training systems in general, and those of technical education and vocational training in particular, must be able to offer effective alternatives to the jobs that new technologies and new organizational and social systems destroy (and create); which implies adding to the traditional path of training processes other paths of acquisition and recognition of more open and flexible qualifications.</a:t>
            </a:r>
            <a:endParaRPr lang="es-ES" sz="2000" dirty="0"/>
          </a:p>
          <a:p>
            <a:pPr>
              <a:lnSpc>
                <a:spcPct val="90000"/>
              </a:lnSpc>
            </a:pPr>
            <a:endParaRPr lang="es-ES" sz="2000" dirty="0"/>
          </a:p>
          <a:p>
            <a:pPr>
              <a:lnSpc>
                <a:spcPct val="90000"/>
              </a:lnSpc>
            </a:pPr>
            <a:endParaRPr lang="es-ES" sz="2000" dirty="0"/>
          </a:p>
        </p:txBody>
      </p:sp>
      <p:pic>
        <p:nvPicPr>
          <p:cNvPr id="5" name="Grafik 4">
            <a:extLst>
              <a:ext uri="{FF2B5EF4-FFF2-40B4-BE49-F238E27FC236}">
                <a16:creationId xmlns:a16="http://schemas.microsoft.com/office/drawing/2014/main" id="{FE2C0318-36C9-DF10-1B21-3AAABEA57B2C}"/>
              </a:ext>
            </a:extLst>
          </p:cNvPr>
          <p:cNvPicPr>
            <a:picLocks noChangeAspect="1"/>
          </p:cNvPicPr>
          <p:nvPr/>
        </p:nvPicPr>
        <p:blipFill rotWithShape="1">
          <a:blip r:embed="rId2">
            <a:extLst>
              <a:ext uri="{28A0092B-C50C-407E-A947-70E740481C1C}">
                <a14:useLocalDpi xmlns:a14="http://schemas.microsoft.com/office/drawing/2010/main" val="0"/>
              </a:ext>
            </a:extLst>
          </a:blip>
          <a:srcRect l="6710" r="60459" b="-1"/>
          <a:stretch/>
        </p:blipFill>
        <p:spPr>
          <a:xfrm>
            <a:off x="5881303" y="2093976"/>
            <a:ext cx="2831237" cy="3923880"/>
          </a:xfrm>
          <a:prstGeom prst="rect">
            <a:avLst/>
          </a:prstGeom>
        </p:spPr>
      </p:pic>
    </p:spTree>
    <p:extLst>
      <p:ext uri="{BB962C8B-B14F-4D97-AF65-F5344CB8AC3E}">
        <p14:creationId xmlns:p14="http://schemas.microsoft.com/office/powerpoint/2010/main" val="4695930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a:extLst>
              <a:ext uri="{FF2B5EF4-FFF2-40B4-BE49-F238E27FC236}">
                <a16:creationId xmlns:a16="http://schemas.microsoft.com/office/drawing/2014/main" id="{8AED0941-343C-58E2-9D38-EDAA9FCF6AFA}"/>
              </a:ext>
            </a:extLst>
          </p:cNvPr>
          <p:cNvSpPr txBox="1"/>
          <p:nvPr/>
        </p:nvSpPr>
        <p:spPr>
          <a:xfrm>
            <a:off x="628650" y="365125"/>
            <a:ext cx="78867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tx1"/>
                </a:solidFill>
                <a:latin typeface="+mj-lt"/>
                <a:ea typeface="+mj-ea"/>
                <a:cs typeface="+mj-cs"/>
              </a:rPr>
              <a:t>Vocational training and qualifications for renewable energies in Cuba</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D4FFEFF2-8907-7EF8-3B18-FD2965B6A8B7}"/>
              </a:ext>
            </a:extLst>
          </p:cNvPr>
          <p:cNvSpPr txBox="1"/>
          <p:nvPr/>
        </p:nvSpPr>
        <p:spPr>
          <a:xfrm>
            <a:off x="179512" y="1844824"/>
            <a:ext cx="8856984" cy="4859968"/>
          </a:xfrm>
          <a:prstGeom prst="rect">
            <a:avLst/>
          </a:prstGeom>
        </p:spPr>
        <p:txBody>
          <a:bodyPr vert="horz" lIns="91440" tIns="45720" rIns="91440" bIns="45720" rtlCol="0">
            <a:normAutofit/>
          </a:bodyPr>
          <a:lstStyle/>
          <a:p>
            <a:pPr>
              <a:lnSpc>
                <a:spcPct val="90000"/>
              </a:lnSpc>
              <a:spcAft>
                <a:spcPts val="600"/>
              </a:spcAft>
            </a:pPr>
            <a:r>
              <a:rPr lang="en-US" sz="2000" b="1" dirty="0"/>
              <a:t>Macro Level</a:t>
            </a:r>
          </a:p>
          <a:p>
            <a:pPr lvl="2" indent="-228600">
              <a:lnSpc>
                <a:spcPct val="90000"/>
              </a:lnSpc>
              <a:spcAft>
                <a:spcPts val="600"/>
              </a:spcAft>
              <a:buFont typeface="Arial" panose="020B0604020202020204" pitchFamily="34" charset="0"/>
              <a:buChar char="•"/>
            </a:pPr>
            <a:r>
              <a:rPr lang="en-US" sz="2000" dirty="0"/>
              <a:t>Cuba lacks an updated vocational training framework, the existing one hat a lot of weakness influenced by the tradition and economical context.</a:t>
            </a:r>
          </a:p>
          <a:p>
            <a:pPr lvl="2" indent="-228600">
              <a:lnSpc>
                <a:spcPct val="90000"/>
              </a:lnSpc>
              <a:spcAft>
                <a:spcPts val="600"/>
              </a:spcAft>
              <a:buFont typeface="Arial" panose="020B0604020202020204" pitchFamily="34" charset="0"/>
              <a:buChar char="•"/>
            </a:pPr>
            <a:r>
              <a:rPr lang="en-US" sz="2000" dirty="0"/>
              <a:t>The development of renewable energy sources is not supported by the current professional training system.</a:t>
            </a:r>
          </a:p>
          <a:p>
            <a:pPr lvl="2" indent="-228600">
              <a:lnSpc>
                <a:spcPct val="90000"/>
              </a:lnSpc>
              <a:spcAft>
                <a:spcPts val="600"/>
              </a:spcAft>
              <a:buFont typeface="Arial" panose="020B0604020202020204" pitchFamily="34" charset="0"/>
              <a:buChar char="•"/>
            </a:pPr>
            <a:r>
              <a:rPr lang="en-US" sz="2000" dirty="0"/>
              <a:t>The social perception of professional training and qualification does not favor the motivation of apprentices and workers.</a:t>
            </a:r>
          </a:p>
          <a:p>
            <a:pPr lvl="2" indent="-228600">
              <a:lnSpc>
                <a:spcPct val="90000"/>
              </a:lnSpc>
              <a:spcAft>
                <a:spcPts val="600"/>
              </a:spcAft>
              <a:buFont typeface="Arial" panose="020B0604020202020204" pitchFamily="34" charset="0"/>
              <a:buChar char="•"/>
            </a:pPr>
            <a:r>
              <a:rPr lang="en-US" sz="2000" dirty="0"/>
              <a:t>There is no adequate diagnosis of the professional skills required according to the types of renewable sources at the macro level.</a:t>
            </a:r>
          </a:p>
          <a:p>
            <a:pPr lvl="2" indent="-228600">
              <a:lnSpc>
                <a:spcPct val="90000"/>
              </a:lnSpc>
              <a:spcAft>
                <a:spcPts val="600"/>
              </a:spcAft>
              <a:buFont typeface="Arial" panose="020B0604020202020204" pitchFamily="34" charset="0"/>
              <a:buChar char="•"/>
            </a:pPr>
            <a:r>
              <a:rPr lang="en-US" sz="2000" dirty="0"/>
              <a:t>There is no a catalog of qualifications required for renewable energies.</a:t>
            </a:r>
          </a:p>
          <a:p>
            <a:pPr lvl="2" indent="-228600">
              <a:lnSpc>
                <a:spcPct val="90000"/>
              </a:lnSpc>
              <a:spcAft>
                <a:spcPts val="600"/>
              </a:spcAft>
              <a:buFont typeface="Arial" panose="020B0604020202020204" pitchFamily="34" charset="0"/>
              <a:buChar char="•"/>
            </a:pPr>
            <a:r>
              <a:rPr lang="en-US" sz="2000" dirty="0"/>
              <a:t>There is an erroneous belief that renewable energies can be managed with the electrical and mechanical engineers currently trained. UNSUSTAINABLE OVERQUALIFICATION.</a:t>
            </a:r>
          </a:p>
          <a:p>
            <a:pPr lvl="1" indent="-228600">
              <a:lnSpc>
                <a:spcPct val="90000"/>
              </a:lnSpc>
              <a:spcAft>
                <a:spcPts val="600"/>
              </a:spcAft>
              <a:buFont typeface="Arial" panose="020B0604020202020204" pitchFamily="34" charset="0"/>
              <a:buChar char="•"/>
            </a:pPr>
            <a:endParaRPr lang="en-US" sz="2000" dirty="0"/>
          </a:p>
          <a:p>
            <a:pPr lvl="1"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11363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a:extLst>
              <a:ext uri="{FF2B5EF4-FFF2-40B4-BE49-F238E27FC236}">
                <a16:creationId xmlns:a16="http://schemas.microsoft.com/office/drawing/2014/main" id="{8AED0941-343C-58E2-9D38-EDAA9FCF6AFA}"/>
              </a:ext>
            </a:extLst>
          </p:cNvPr>
          <p:cNvSpPr txBox="1"/>
          <p:nvPr/>
        </p:nvSpPr>
        <p:spPr>
          <a:xfrm>
            <a:off x="628650" y="365125"/>
            <a:ext cx="78867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000" b="0" i="0" u="none" strike="noStrike" kern="1200" cap="none" spc="0" normalizeH="0" baseline="0" noProof="0">
                <a:ln>
                  <a:noFill/>
                </a:ln>
                <a:solidFill>
                  <a:schemeClr val="tx1"/>
                </a:solidFill>
                <a:effectLst/>
                <a:uLnTx/>
                <a:uFillTx/>
                <a:latin typeface="+mj-lt"/>
                <a:ea typeface="+mj-ea"/>
                <a:cs typeface="+mj-cs"/>
              </a:rPr>
              <a:t>Vocational training and qualifications for renewable energies in Cuba</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D4FFEFF2-8907-7EF8-3B18-FD2965B6A8B7}"/>
              </a:ext>
            </a:extLst>
          </p:cNvPr>
          <p:cNvSpPr txBox="1"/>
          <p:nvPr/>
        </p:nvSpPr>
        <p:spPr>
          <a:xfrm>
            <a:off x="628650" y="1929384"/>
            <a:ext cx="7886700" cy="4251960"/>
          </a:xfrm>
          <a:prstGeom prst="rect">
            <a:avLst/>
          </a:prstGeom>
        </p:spPr>
        <p:txBody>
          <a:bodyPr vert="horz" lIns="91440" tIns="45720" rIns="91440" bIns="45720" rtlCol="0">
            <a:noAutofit/>
          </a:bodyPr>
          <a:lstStyle/>
          <a:p>
            <a:pPr marR="0" lvl="0" fontAlgn="auto">
              <a:lnSpc>
                <a:spcPct val="90000"/>
              </a:lnSpc>
              <a:spcBef>
                <a:spcPts val="0"/>
              </a:spcBef>
              <a:spcAft>
                <a:spcPts val="600"/>
              </a:spcAft>
              <a:buClrTx/>
              <a:buSzTx/>
              <a:tabLst/>
              <a:defRPr/>
            </a:pPr>
            <a:r>
              <a:rPr kumimoji="0" lang="en-US" sz="2000" b="1" i="0" u="none" strike="noStrike" cap="none" spc="0" normalizeH="0" baseline="0" noProof="0" dirty="0" err="1">
                <a:ln>
                  <a:noFill/>
                </a:ln>
                <a:effectLst/>
                <a:uLnTx/>
                <a:uFillTx/>
              </a:rPr>
              <a:t>Meso</a:t>
            </a:r>
            <a:r>
              <a:rPr kumimoji="0" lang="en-US" sz="2000" b="1" i="0" u="none" strike="noStrike" cap="none" spc="0" normalizeH="0" baseline="0" noProof="0" dirty="0">
                <a:ln>
                  <a:noFill/>
                </a:ln>
                <a:effectLst/>
                <a:uLnTx/>
                <a:uFillTx/>
              </a:rPr>
              <a:t> Level</a:t>
            </a:r>
          </a:p>
          <a:p>
            <a:pPr lvl="1" indent="-228600">
              <a:lnSpc>
                <a:spcPct val="90000"/>
              </a:lnSpc>
              <a:spcAft>
                <a:spcPts val="600"/>
              </a:spcAft>
              <a:buFont typeface="Arial" panose="020B0604020202020204" pitchFamily="34" charset="0"/>
              <a:buChar char="•"/>
            </a:pPr>
            <a:r>
              <a:rPr kumimoji="0" lang="en-US" sz="2000" b="0" i="0" u="none" strike="noStrike" cap="none" spc="0" normalizeH="0" baseline="0" noProof="0" dirty="0">
                <a:ln>
                  <a:noFill/>
                </a:ln>
                <a:effectLst/>
                <a:uLnTx/>
                <a:uFillTx/>
              </a:rPr>
              <a:t>Currently the plants are operated by university graduates from various specialties, </a:t>
            </a:r>
            <a:r>
              <a:rPr kumimoji="0" lang="en-US" sz="2000" b="1" i="0" u="none" strike="noStrike" cap="none" spc="0" normalizeH="0" baseline="0" noProof="0" dirty="0">
                <a:ln>
                  <a:noFill/>
                </a:ln>
                <a:effectLst/>
                <a:uLnTx/>
                <a:uFillTx/>
              </a:rPr>
              <a:t>Overqualified but with insufficient specific skills for the job</a:t>
            </a:r>
            <a:r>
              <a:rPr kumimoji="0" lang="en-US" sz="2000" b="0" i="0" u="none" strike="noStrike" cap="none" spc="0" normalizeH="0" baseline="0" noProof="0" dirty="0">
                <a:ln>
                  <a:noFill/>
                </a:ln>
                <a:effectLst/>
                <a:uLnTx/>
                <a:uFillTx/>
              </a:rPr>
              <a:t>.</a:t>
            </a:r>
          </a:p>
          <a:p>
            <a:pPr lvl="1" indent="-228600">
              <a:lnSpc>
                <a:spcPct val="90000"/>
              </a:lnSpc>
              <a:spcAft>
                <a:spcPts val="600"/>
              </a:spcAft>
              <a:buFont typeface="Arial" panose="020B0604020202020204" pitchFamily="34" charset="0"/>
              <a:buChar char="•"/>
            </a:pPr>
            <a:r>
              <a:rPr kumimoji="0" lang="en-US" sz="2000" b="0" i="0" u="none" strike="noStrike" cap="none" spc="0" normalizeH="0" baseline="0" noProof="0" dirty="0">
                <a:ln>
                  <a:noFill/>
                </a:ln>
                <a:effectLst/>
                <a:uLnTx/>
                <a:uFillTx/>
              </a:rPr>
              <a:t>There is no adequate diagnosis of the professional skills required according to the types of renewable sources by the companies.</a:t>
            </a:r>
          </a:p>
          <a:p>
            <a:pPr lvl="1" indent="-228600">
              <a:lnSpc>
                <a:spcPct val="90000"/>
              </a:lnSpc>
              <a:spcAft>
                <a:spcPts val="600"/>
              </a:spcAft>
              <a:buFont typeface="Arial" panose="020B0604020202020204" pitchFamily="34" charset="0"/>
              <a:buChar char="•"/>
            </a:pPr>
            <a:r>
              <a:rPr kumimoji="0" lang="en-US" sz="2000" b="0" i="0" u="none" strike="noStrike" cap="none" spc="0" normalizeH="0" baseline="0" noProof="0" dirty="0">
                <a:ln>
                  <a:noFill/>
                </a:ln>
                <a:effectLst/>
                <a:uLnTx/>
                <a:uFillTx/>
              </a:rPr>
              <a:t>Schools, universities and companies lack resources for specialized training on the subject.</a:t>
            </a:r>
          </a:p>
          <a:p>
            <a:pPr lvl="1" indent="-228600">
              <a:lnSpc>
                <a:spcPct val="90000"/>
              </a:lnSpc>
              <a:spcAft>
                <a:spcPts val="600"/>
              </a:spcAft>
              <a:buFont typeface="Arial" panose="020B0604020202020204" pitchFamily="34" charset="0"/>
              <a:buChar char="•"/>
            </a:pPr>
            <a:r>
              <a:rPr kumimoji="0" lang="en-US" sz="2000" b="0" i="0" u="none" strike="noStrike" cap="none" spc="0" normalizeH="0" baseline="0" noProof="0" dirty="0">
                <a:ln>
                  <a:noFill/>
                </a:ln>
                <a:effectLst/>
                <a:uLnTx/>
                <a:uFillTx/>
              </a:rPr>
              <a:t>There are no curricula focused on the life cycle of renewable technologies (design, manufacturing, construction and assembly, operation and maintenance, development and exploitation of databases and information sources, dismantling and waste management)</a:t>
            </a:r>
          </a:p>
          <a:p>
            <a:pPr lvl="1" indent="-228600">
              <a:lnSpc>
                <a:spcPct val="90000"/>
              </a:lnSpc>
              <a:spcAft>
                <a:spcPts val="600"/>
              </a:spcAft>
              <a:buFont typeface="Arial" panose="020B0604020202020204" pitchFamily="34" charset="0"/>
              <a:buChar char="•"/>
            </a:pPr>
            <a:r>
              <a:rPr kumimoji="0" lang="en-US" sz="2000" b="0" i="0" u="none" strike="noStrike" cap="none" spc="0" normalizeH="0" baseline="0" noProof="0" dirty="0">
                <a:ln>
                  <a:noFill/>
                </a:ln>
                <a:effectLst/>
                <a:uLnTx/>
                <a:uFillTx/>
              </a:rPr>
              <a:t>Work is being done on the design of a curriculum for a higher university technician, but the process is going slow.</a:t>
            </a:r>
          </a:p>
          <a:p>
            <a:pPr lvl="1" indent="-228600">
              <a:lnSpc>
                <a:spcPct val="90000"/>
              </a:lnSpc>
              <a:spcAft>
                <a:spcPts val="600"/>
              </a:spcAft>
              <a:buFont typeface="Arial" panose="020B0604020202020204" pitchFamily="34" charset="0"/>
              <a:buChar char="•"/>
            </a:pPr>
            <a:endParaRPr kumimoji="0" lang="en-US" sz="20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cap="none" spc="0" normalizeH="0" baseline="0" noProof="0" dirty="0">
              <a:ln>
                <a:noFill/>
              </a:ln>
              <a:effectLst/>
              <a:uLnTx/>
              <a:uFillTx/>
            </a:endParaRPr>
          </a:p>
        </p:txBody>
      </p:sp>
    </p:spTree>
    <p:extLst>
      <p:ext uri="{BB962C8B-B14F-4D97-AF65-F5344CB8AC3E}">
        <p14:creationId xmlns:p14="http://schemas.microsoft.com/office/powerpoint/2010/main" val="127300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a:extLst>
              <a:ext uri="{FF2B5EF4-FFF2-40B4-BE49-F238E27FC236}">
                <a16:creationId xmlns:a16="http://schemas.microsoft.com/office/drawing/2014/main" id="{8AED0941-343C-58E2-9D38-EDAA9FCF6AFA}"/>
              </a:ext>
            </a:extLst>
          </p:cNvPr>
          <p:cNvSpPr txBox="1"/>
          <p:nvPr/>
        </p:nvSpPr>
        <p:spPr>
          <a:xfrm>
            <a:off x="628650" y="365125"/>
            <a:ext cx="78867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000" b="0" i="0" u="none" strike="noStrike" kern="1200" cap="none" spc="0" normalizeH="0" baseline="0" noProof="0">
                <a:ln>
                  <a:noFill/>
                </a:ln>
                <a:solidFill>
                  <a:schemeClr val="tx1"/>
                </a:solidFill>
                <a:effectLst/>
                <a:uLnTx/>
                <a:uFillTx/>
                <a:latin typeface="+mj-lt"/>
                <a:ea typeface="+mj-ea"/>
                <a:cs typeface="+mj-cs"/>
              </a:rPr>
              <a:t>Vocational training and qualifications for renewable energies in Cuba</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D4FFEFF2-8907-7EF8-3B18-FD2965B6A8B7}"/>
              </a:ext>
            </a:extLst>
          </p:cNvPr>
          <p:cNvSpPr txBox="1"/>
          <p:nvPr/>
        </p:nvSpPr>
        <p:spPr>
          <a:xfrm>
            <a:off x="628650" y="1929384"/>
            <a:ext cx="7886700" cy="4251960"/>
          </a:xfrm>
          <a:prstGeom prst="rect">
            <a:avLst/>
          </a:prstGeom>
        </p:spPr>
        <p:txBody>
          <a:bodyPr vert="horz" lIns="91440" tIns="45720" rIns="91440" bIns="45720" rtlCol="0">
            <a:normAutofit/>
          </a:bodyPr>
          <a:lstStyle/>
          <a:p>
            <a:pPr marR="0" lvl="0" fontAlgn="auto">
              <a:lnSpc>
                <a:spcPct val="90000"/>
              </a:lnSpc>
              <a:spcBef>
                <a:spcPts val="0"/>
              </a:spcBef>
              <a:spcAft>
                <a:spcPts val="600"/>
              </a:spcAft>
              <a:buClrTx/>
              <a:buSzTx/>
              <a:tabLst/>
              <a:defRPr/>
            </a:pPr>
            <a:r>
              <a:rPr kumimoji="0" lang="en-US" sz="2000" b="1" i="0" u="none" strike="noStrike" cap="none" spc="0" normalizeH="0" baseline="0" noProof="0" dirty="0">
                <a:ln>
                  <a:noFill/>
                </a:ln>
                <a:effectLst/>
                <a:uLnTx/>
                <a:uFillTx/>
              </a:rPr>
              <a:t>Micro Level</a:t>
            </a:r>
          </a:p>
          <a:p>
            <a:pPr lvl="1" indent="-2286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Poor theoretical knowledge and practical experiences on renewable energy technologies of the university professors who train trainers and the active trainers in vocational schools and companies.</a:t>
            </a:r>
          </a:p>
          <a:p>
            <a:pPr lvl="1" indent="-228600">
              <a:lnSpc>
                <a:spcPct val="90000"/>
              </a:lnSpc>
              <a:spcAft>
                <a:spcPts val="600"/>
              </a:spcAft>
              <a:buFont typeface="Arial" panose="020B0604020202020204" pitchFamily="34" charset="0"/>
              <a:buChar char="•"/>
              <a:defRPr/>
            </a:pPr>
            <a:r>
              <a:rPr kumimoji="0" lang="en-US" sz="2000" b="0" i="0" u="none" strike="noStrike" cap="none" spc="0" normalizeH="0" baseline="0" noProof="0" dirty="0">
                <a:ln>
                  <a:noFill/>
                </a:ln>
                <a:effectLst/>
                <a:uLnTx/>
                <a:uFillTx/>
              </a:rPr>
              <a:t>Schools, companies and universities need to requalify their trainers of trainees with focus on the renewable energy technologies.</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cap="none" spc="0" normalizeH="0" baseline="0" noProof="0" dirty="0">
              <a:ln>
                <a:noFill/>
              </a:ln>
              <a:effectLst/>
              <a:uLnTx/>
              <a:uFillTx/>
            </a:endParaRPr>
          </a:p>
        </p:txBody>
      </p:sp>
    </p:spTree>
    <p:extLst>
      <p:ext uri="{BB962C8B-B14F-4D97-AF65-F5344CB8AC3E}">
        <p14:creationId xmlns:p14="http://schemas.microsoft.com/office/powerpoint/2010/main" val="1323355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3" name="Freeform: Shape 72">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Freeform: Shape 74">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7" name="Freeform: Shape 76">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9" name="Rectangle 78">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1" name="Freeform: Shape 80">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3" name="Rectangle 82">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85" name="Freeform: Shape 84">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2578" name="Rectangle 2">
            <a:extLst>
              <a:ext uri="{FF2B5EF4-FFF2-40B4-BE49-F238E27FC236}">
                <a16:creationId xmlns:a16="http://schemas.microsoft.com/office/drawing/2014/main" id="{22520BB3-002B-4467-AF9D-908F4E39C36D}"/>
              </a:ext>
            </a:extLst>
          </p:cNvPr>
          <p:cNvSpPr>
            <a:spLocks noChangeArrowheads="1"/>
          </p:cNvSpPr>
          <p:nvPr/>
        </p:nvSpPr>
        <p:spPr bwMode="auto">
          <a:xfrm>
            <a:off x="1777492" y="1974599"/>
            <a:ext cx="5120846" cy="21507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ts val="600"/>
              </a:spcAft>
              <a:buClr>
                <a:srgbClr val="000000"/>
              </a:buClr>
              <a:buSzTx/>
              <a:buFontTx/>
              <a:buNone/>
              <a:tabLst/>
              <a:defRPr/>
            </a:pPr>
            <a:br>
              <a:rPr kumimoji="0" lang="es-AR" altLang="de-DE" sz="4800" b="1" i="0" u="none" strike="noStrike" kern="1200" cap="none" spc="0" normalizeH="0" baseline="0" noProof="0" dirty="0">
                <a:ln>
                  <a:noFill/>
                </a:ln>
                <a:solidFill>
                  <a:srgbClr val="080808"/>
                </a:solidFill>
                <a:effectLst/>
                <a:uLnTx/>
                <a:uFillTx/>
                <a:latin typeface="Arial"/>
                <a:ea typeface="+mn-ea"/>
                <a:cs typeface="+mn-cs"/>
              </a:rPr>
            </a:br>
            <a:r>
              <a:rPr kumimoji="0" lang="es-AR" altLang="de-DE" sz="4800" b="1" i="0" u="none" strike="noStrike" kern="1200" cap="none" spc="0" normalizeH="0" baseline="0" noProof="0" dirty="0">
                <a:ln>
                  <a:noFill/>
                </a:ln>
                <a:solidFill>
                  <a:srgbClr val="080808"/>
                </a:solidFill>
                <a:effectLst/>
                <a:uLnTx/>
                <a:uFillTx/>
                <a:latin typeface="Arial"/>
                <a:ea typeface="+mn-ea"/>
                <a:cs typeface="+mn-cs"/>
              </a:rPr>
              <a:t>Thank you very much</a:t>
            </a:r>
          </a:p>
        </p:txBody>
      </p:sp>
      <p:sp>
        <p:nvSpPr>
          <p:cNvPr id="87" name="Freeform: Shape 86">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9" name="Freeform: Shape 88">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1" name="Rectangle 90">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429369" y="238539"/>
            <a:ext cx="8263890" cy="1434415"/>
          </a:xfrm>
        </p:spPr>
        <p:txBody>
          <a:bodyPr anchor="b">
            <a:normAutofit/>
          </a:bodyPr>
          <a:lstStyle/>
          <a:p>
            <a:r>
              <a:rPr lang="es-ES" sz="4700"/>
              <a:t>Introduction</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Marcador de contenido"/>
          <p:cNvSpPr>
            <a:spLocks noGrp="1"/>
          </p:cNvSpPr>
          <p:nvPr>
            <p:ph idx="1"/>
          </p:nvPr>
        </p:nvSpPr>
        <p:spPr>
          <a:xfrm>
            <a:off x="107504" y="1672954"/>
            <a:ext cx="5952708" cy="5130182"/>
          </a:xfrm>
        </p:spPr>
        <p:txBody>
          <a:bodyPr anchor="t">
            <a:noAutofit/>
          </a:bodyPr>
          <a:lstStyle/>
          <a:p>
            <a:pPr>
              <a:lnSpc>
                <a:spcPct val="90000"/>
              </a:lnSpc>
            </a:pPr>
            <a:r>
              <a:rPr lang="en-US" sz="2000" dirty="0"/>
              <a:t>The open nature of the labor market makes it necessary </a:t>
            </a:r>
            <a:r>
              <a:rPr lang="en-US" sz="2000" b="1" dirty="0"/>
              <a:t>to train professionals for the world </a:t>
            </a:r>
            <a:r>
              <a:rPr lang="en-US" sz="2000" dirty="0"/>
              <a:t>and not just for specific places or countries and </a:t>
            </a:r>
            <a:r>
              <a:rPr lang="en-US" sz="2000" b="1" dirty="0"/>
              <a:t>with a focus on lifelong learning.</a:t>
            </a:r>
          </a:p>
          <a:p>
            <a:pPr>
              <a:lnSpc>
                <a:spcPct val="90000"/>
              </a:lnSpc>
            </a:pPr>
            <a:r>
              <a:rPr lang="en-US" sz="2000" dirty="0"/>
              <a:t>The necessary adaptation and updating of the skills acquisition process requires that professional training be supported by solid basic training (scientific-technical, cultural and social)</a:t>
            </a:r>
          </a:p>
          <a:p>
            <a:pPr>
              <a:lnSpc>
                <a:spcPct val="90000"/>
              </a:lnSpc>
            </a:pPr>
            <a:r>
              <a:rPr lang="en-US" sz="2000" dirty="0"/>
              <a:t>How many participate/who or are related to the professional training process? What aspects at the macro, </a:t>
            </a:r>
            <a:r>
              <a:rPr lang="en-US" sz="2000" dirty="0" err="1"/>
              <a:t>meso</a:t>
            </a:r>
            <a:r>
              <a:rPr lang="en-US" sz="2000" dirty="0"/>
              <a:t>, and micro levels of socioeconomic life should be taken into account in the design of vocational training systems and curricula?</a:t>
            </a:r>
          </a:p>
          <a:p>
            <a:pPr>
              <a:lnSpc>
                <a:spcPct val="90000"/>
              </a:lnSpc>
            </a:pPr>
            <a:r>
              <a:rPr lang="en-US" sz="2000" dirty="0"/>
              <a:t>This contribution will deal with these questions to give way to the debate and contributions of the participants, expanding on the subject, exposing experiences, discovering new questions and/or proposing alternative solutions.</a:t>
            </a:r>
          </a:p>
          <a:p>
            <a:pPr>
              <a:lnSpc>
                <a:spcPct val="90000"/>
              </a:lnSpc>
            </a:pPr>
            <a:endParaRPr lang="es-ES" sz="2000" dirty="0"/>
          </a:p>
          <a:p>
            <a:pPr>
              <a:lnSpc>
                <a:spcPct val="90000"/>
              </a:lnSpc>
            </a:pPr>
            <a:endParaRPr lang="es-ES" sz="2000" dirty="0"/>
          </a:p>
          <a:p>
            <a:pPr>
              <a:lnSpc>
                <a:spcPct val="90000"/>
              </a:lnSpc>
            </a:pPr>
            <a:endParaRPr lang="es-ES" sz="2000" dirty="0"/>
          </a:p>
        </p:txBody>
      </p:sp>
      <p:pic>
        <p:nvPicPr>
          <p:cNvPr id="6" name="Grafik 5" descr="Ein Bild, das Text enthält.&#10;&#10;Automatisch generierte Beschreibung">
            <a:extLst>
              <a:ext uri="{FF2B5EF4-FFF2-40B4-BE49-F238E27FC236}">
                <a16:creationId xmlns:a16="http://schemas.microsoft.com/office/drawing/2014/main" id="{016E5DCA-21E3-CA16-ACE3-B8E5A19B91F0}"/>
              </a:ext>
            </a:extLst>
          </p:cNvPr>
          <p:cNvPicPr>
            <a:picLocks noChangeAspect="1"/>
          </p:cNvPicPr>
          <p:nvPr/>
        </p:nvPicPr>
        <p:blipFill rotWithShape="1">
          <a:blip r:embed="rId2">
            <a:extLst>
              <a:ext uri="{28A0092B-C50C-407E-A947-70E740481C1C}">
                <a14:useLocalDpi xmlns:a14="http://schemas.microsoft.com/office/drawing/2010/main" val="0"/>
              </a:ext>
            </a:extLst>
          </a:blip>
          <a:srcRect l="28675" r="30783"/>
          <a:stretch/>
        </p:blipFill>
        <p:spPr>
          <a:xfrm>
            <a:off x="6123064" y="2132856"/>
            <a:ext cx="2955798" cy="4096512"/>
          </a:xfrm>
          <a:prstGeom prst="rect">
            <a:avLst/>
          </a:prstGeom>
        </p:spPr>
      </p:pic>
    </p:spTree>
    <p:extLst>
      <p:ext uri="{BB962C8B-B14F-4D97-AF65-F5344CB8AC3E}">
        <p14:creationId xmlns:p14="http://schemas.microsoft.com/office/powerpoint/2010/main" val="27044499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Schreinerei alt c schreinereirauffer.de.jpg"/>
          <p:cNvPicPr>
            <a:picLocks noGrp="1" noChangeAspect="1"/>
          </p:cNvPicPr>
          <p:nvPr>
            <p:ph idx="1"/>
          </p:nvPr>
        </p:nvPicPr>
        <p:blipFill>
          <a:blip r:embed="rId2" cstate="print"/>
          <a:stretch>
            <a:fillRect/>
          </a:stretch>
        </p:blipFill>
        <p:spPr>
          <a:xfrm>
            <a:off x="0" y="747860"/>
            <a:ext cx="4933507" cy="3700130"/>
          </a:xfrm>
        </p:spPr>
      </p:pic>
      <p:sp>
        <p:nvSpPr>
          <p:cNvPr id="3" name="Titel 2"/>
          <p:cNvSpPr>
            <a:spLocks noGrp="1"/>
          </p:cNvSpPr>
          <p:nvPr>
            <p:ph type="title" idx="4294967295"/>
          </p:nvPr>
        </p:nvSpPr>
        <p:spPr>
          <a:xfrm>
            <a:off x="2627312" y="175761"/>
            <a:ext cx="6044974" cy="357186"/>
          </a:xfrm>
        </p:spPr>
        <p:txBody>
          <a:bodyPr>
            <a:normAutofit fontScale="90000"/>
          </a:bodyPr>
          <a:lstStyle/>
          <a:p>
            <a:r>
              <a:rPr lang="de-DE" dirty="0"/>
              <a:t>Work Life - </a:t>
            </a:r>
            <a:r>
              <a:rPr lang="de-DE" dirty="0" err="1"/>
              <a:t>Craft</a:t>
            </a:r>
            <a:endParaRPr lang="de-DE" dirty="0"/>
          </a:p>
        </p:txBody>
      </p:sp>
      <p:sp>
        <p:nvSpPr>
          <p:cNvPr id="4" name="Fußzeilenplatzhalter 3"/>
          <p:cNvSpPr>
            <a:spLocks noGrp="1"/>
          </p:cNvSpPr>
          <p:nvPr>
            <p:ph type="ftr" sz="quarter" idx="4294967295"/>
          </p:nvPr>
        </p:nvSpPr>
        <p:spPr>
          <a:xfrm>
            <a:off x="4085770" y="6606193"/>
            <a:ext cx="5058229" cy="25180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Arbeitslehre - What's that? | IBB |  Feb. 2017  |</a:t>
            </a: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Grafik 5" descr="Schreiner CNC c dreatec.ch.jpg"/>
          <p:cNvPicPr>
            <a:picLocks noChangeAspect="1"/>
          </p:cNvPicPr>
          <p:nvPr/>
        </p:nvPicPr>
        <p:blipFill>
          <a:blip r:embed="rId3" cstate="print"/>
          <a:stretch>
            <a:fillRect/>
          </a:stretch>
        </p:blipFill>
        <p:spPr>
          <a:xfrm>
            <a:off x="3742660" y="3248105"/>
            <a:ext cx="5401340" cy="3609895"/>
          </a:xfrm>
          <a:prstGeom prst="rect">
            <a:avLst/>
          </a:prstGeom>
        </p:spPr>
      </p:pic>
      <p:sp>
        <p:nvSpPr>
          <p:cNvPr id="7" name="Textfeld 6"/>
          <p:cNvSpPr txBox="1"/>
          <p:nvPr/>
        </p:nvSpPr>
        <p:spPr>
          <a:xfrm>
            <a:off x="148855" y="4486940"/>
            <a:ext cx="23647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Calibri"/>
                <a:ea typeface="+mn-ea"/>
                <a:cs typeface="+mn-cs"/>
              </a:rPr>
              <a:t>carpentry</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about</a:t>
            </a:r>
            <a:r>
              <a:rPr kumimoji="0" lang="de-DE" sz="1800" b="0" i="0" u="none" strike="noStrike" kern="1200" cap="none" spc="0" normalizeH="0" baseline="0" noProof="0" dirty="0">
                <a:ln>
                  <a:noFill/>
                </a:ln>
                <a:solidFill>
                  <a:prstClr val="black"/>
                </a:solidFill>
                <a:effectLst/>
                <a:uLnTx/>
                <a:uFillTx/>
                <a:latin typeface="Calibri"/>
                <a:ea typeface="+mn-ea"/>
                <a:cs typeface="+mn-cs"/>
              </a:rPr>
              <a:t> 1950</a:t>
            </a:r>
          </a:p>
        </p:txBody>
      </p:sp>
      <p:sp>
        <p:nvSpPr>
          <p:cNvPr id="9" name="Textfeld 8"/>
          <p:cNvSpPr txBox="1"/>
          <p:nvPr/>
        </p:nvSpPr>
        <p:spPr>
          <a:xfrm>
            <a:off x="1116677" y="6120118"/>
            <a:ext cx="230704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modern CNC-</a:t>
            </a:r>
            <a:r>
              <a:rPr kumimoji="0" lang="de-DE" sz="1800" b="0" i="0" u="none" strike="noStrike" kern="1200" cap="none" spc="0" normalizeH="0" baseline="0" noProof="0" dirty="0" err="1">
                <a:ln>
                  <a:noFill/>
                </a:ln>
                <a:solidFill>
                  <a:prstClr val="black"/>
                </a:solidFill>
                <a:effectLst/>
                <a:uLnTx/>
                <a:uFillTx/>
                <a:latin typeface="Calibri"/>
                <a:ea typeface="+mn-ea"/>
                <a:cs typeface="+mn-cs"/>
              </a:rPr>
              <a:t>machine</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in a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carpentry</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1" descr="C:\Users\Rüdiger Schnause\AppData\Local\Microsoft\Windows\INetCache\IE\RXVE0VM3\etica_2[1].png"/>
          <p:cNvPicPr>
            <a:picLocks noChangeAspect="1" noChangeArrowheads="1"/>
          </p:cNvPicPr>
          <p:nvPr/>
        </p:nvPicPr>
        <p:blipFill>
          <a:blip r:embed="rId4" cstate="print"/>
          <a:srcRect/>
          <a:stretch>
            <a:fillRect/>
          </a:stretch>
        </p:blipFill>
        <p:spPr bwMode="auto">
          <a:xfrm>
            <a:off x="5645888" y="1365630"/>
            <a:ext cx="1137683" cy="1770974"/>
          </a:xfrm>
          <a:prstGeom prst="rect">
            <a:avLst/>
          </a:prstGeom>
          <a:noFill/>
        </p:spPr>
      </p:pic>
      <p:sp>
        <p:nvSpPr>
          <p:cNvPr id="10" name="Wolkenförmige Legende 9"/>
          <p:cNvSpPr/>
          <p:nvPr/>
        </p:nvSpPr>
        <p:spPr>
          <a:xfrm>
            <a:off x="7092280" y="765542"/>
            <a:ext cx="2051720" cy="1295305"/>
          </a:xfrm>
          <a:prstGeom prst="cloudCallout">
            <a:avLst>
              <a:gd name="adj1" fmla="val -97437"/>
              <a:gd name="adj2" fmla="val 24203"/>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Calibri"/>
                <a:ea typeface="+mn-ea"/>
                <a:cs typeface="+mn-cs"/>
              </a:rPr>
              <a:t>What</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can</a:t>
            </a:r>
            <a:r>
              <a:rPr kumimoji="0" lang="de-DE" sz="1800" b="0" i="0" u="none" strike="noStrike" kern="1200" cap="none" spc="0" normalizeH="0" baseline="0" noProof="0" dirty="0">
                <a:ln>
                  <a:noFill/>
                </a:ln>
                <a:solidFill>
                  <a:prstClr val="black"/>
                </a:solidFill>
                <a:effectLst/>
                <a:uLnTx/>
                <a:uFillTx/>
                <a:latin typeface="Calibri"/>
                <a:ea typeface="+mn-ea"/>
                <a:cs typeface="+mn-cs"/>
              </a:rPr>
              <a:t> I do?</a:t>
            </a:r>
            <a:br>
              <a:rPr kumimoji="0" lang="de-DE" sz="1800" b="0" i="0" u="none" strike="noStrike" kern="1200" cap="none" spc="0" normalizeH="0" baseline="0" noProof="0" dirty="0">
                <a:ln>
                  <a:noFill/>
                </a:ln>
                <a:solidFill>
                  <a:prstClr val="black"/>
                </a:solidFill>
                <a:effectLst/>
                <a:uLnTx/>
                <a:uFillTx/>
                <a:latin typeface="Calibri"/>
                <a:ea typeface="+mn-ea"/>
                <a:cs typeface="+mn-cs"/>
              </a:rPr>
            </a:br>
            <a:r>
              <a:rPr kumimoji="0" lang="de-DE" sz="1200" b="0" i="0" u="none" strike="noStrike" kern="1200" cap="none" spc="0" normalizeH="0" baseline="0" noProof="0" dirty="0">
                <a:ln>
                  <a:noFill/>
                </a:ln>
                <a:solidFill>
                  <a:prstClr val="black"/>
                </a:solidFill>
                <a:effectLst/>
                <a:uLnTx/>
                <a:uFillTx/>
                <a:latin typeface="Calibri"/>
                <a:ea typeface="+mn-ea"/>
                <a:cs typeface="+mn-cs"/>
              </a:rPr>
              <a:t>(</a:t>
            </a:r>
            <a:r>
              <a:rPr kumimoji="0" lang="de-DE" sz="1200" b="0" i="0" u="none" strike="noStrike" kern="1200" cap="none" spc="0" normalizeH="0" baseline="0" noProof="0" dirty="0" err="1">
                <a:ln>
                  <a:noFill/>
                </a:ln>
                <a:solidFill>
                  <a:prstClr val="black"/>
                </a:solidFill>
                <a:effectLst/>
                <a:uLnTx/>
                <a:uFillTx/>
                <a:latin typeface="Calibri"/>
                <a:ea typeface="+mn-ea"/>
                <a:cs typeface="+mn-cs"/>
              </a:rPr>
              <a:t>and</a:t>
            </a:r>
            <a:r>
              <a:rPr kumimoji="0" lang="de-DE" sz="1200" b="0" i="0" u="none" strike="noStrike" kern="1200" cap="none" spc="0" normalizeH="0" baseline="0" noProof="0" dirty="0">
                <a:ln>
                  <a:noFill/>
                </a:ln>
                <a:solidFill>
                  <a:prstClr val="black"/>
                </a:solidFill>
                <a:effectLst/>
                <a:uLnTx/>
                <a:uFillTx/>
                <a:latin typeface="Calibri"/>
                <a:ea typeface="+mn-ea"/>
                <a:cs typeface="+mn-cs"/>
              </a:rPr>
              <a:t> </a:t>
            </a:r>
            <a:r>
              <a:rPr kumimoji="0" lang="de-DE" sz="1200" b="0" i="0" u="none" strike="noStrike" kern="1200" cap="none" spc="0" normalizeH="0" baseline="0" noProof="0" dirty="0" err="1">
                <a:ln>
                  <a:noFill/>
                </a:ln>
                <a:solidFill>
                  <a:prstClr val="black"/>
                </a:solidFill>
                <a:effectLst/>
                <a:uLnTx/>
                <a:uFillTx/>
                <a:latin typeface="Calibri"/>
                <a:ea typeface="+mn-ea"/>
                <a:cs typeface="+mn-cs"/>
              </a:rPr>
              <a:t>what</a:t>
            </a:r>
            <a:r>
              <a:rPr kumimoji="0" lang="de-DE" sz="1200" b="0" i="0" u="none" strike="noStrike" kern="1200" cap="none" spc="0" normalizeH="0" baseline="0" noProof="0" dirty="0">
                <a:ln>
                  <a:noFill/>
                </a:ln>
                <a:solidFill>
                  <a:prstClr val="black"/>
                </a:solidFill>
                <a:effectLst/>
                <a:uLnTx/>
                <a:uFillTx/>
                <a:latin typeface="Calibri"/>
                <a:ea typeface="+mn-ea"/>
                <a:cs typeface="+mn-cs"/>
              </a:rPr>
              <a:t> </a:t>
            </a:r>
            <a:r>
              <a:rPr kumimoji="0" lang="de-DE" sz="1200" b="0" i="0" u="none" strike="noStrike" kern="1200" cap="none" spc="0" normalizeH="0" baseline="0" noProof="0" dirty="0" err="1">
                <a:ln>
                  <a:noFill/>
                </a:ln>
                <a:solidFill>
                  <a:prstClr val="black"/>
                </a:solidFill>
                <a:effectLst/>
                <a:uLnTx/>
                <a:uFillTx/>
                <a:latin typeface="Calibri"/>
                <a:ea typeface="+mn-ea"/>
                <a:cs typeface="+mn-cs"/>
              </a:rPr>
              <a:t>the</a:t>
            </a:r>
            <a:r>
              <a:rPr kumimoji="0" lang="de-DE" sz="1200" b="0" i="0" u="none" strike="noStrike" kern="1200" cap="none" spc="0" normalizeH="0" baseline="0" noProof="0" dirty="0">
                <a:ln>
                  <a:noFill/>
                </a:ln>
                <a:solidFill>
                  <a:prstClr val="black"/>
                </a:solidFill>
                <a:effectLst/>
                <a:uLnTx/>
                <a:uFillTx/>
                <a:latin typeface="Calibri"/>
                <a:ea typeface="+mn-ea"/>
                <a:cs typeface="+mn-cs"/>
              </a:rPr>
              <a:t> </a:t>
            </a:r>
            <a:r>
              <a:rPr kumimoji="0" lang="de-DE" sz="1200" b="0" i="0" u="none" strike="noStrike" kern="1200" cap="none" spc="0" normalizeH="0" baseline="0" noProof="0" dirty="0" err="1">
                <a:ln>
                  <a:noFill/>
                </a:ln>
                <a:solidFill>
                  <a:prstClr val="black"/>
                </a:solidFill>
                <a:effectLst/>
                <a:uLnTx/>
                <a:uFillTx/>
                <a:latin typeface="Calibri"/>
                <a:ea typeface="+mn-ea"/>
                <a:cs typeface="+mn-cs"/>
              </a:rPr>
              <a:t>machine</a:t>
            </a:r>
            <a:r>
              <a:rPr kumimoji="0" lang="de-DE" sz="1200" b="0" i="0" u="none" strike="noStrike" kern="1200" cap="none" spc="0" normalizeH="0" baseline="0" noProof="0" dirty="0">
                <a:ln>
                  <a:noFill/>
                </a:ln>
                <a:solidFill>
                  <a:prstClr val="black"/>
                </a:solidFill>
                <a:effectLst/>
                <a:uLnTx/>
                <a:uFillTx/>
                <a:latin typeface="Calibri"/>
                <a:ea typeface="+mn-ea"/>
                <a:cs typeface="+mn-cs"/>
              </a:rPr>
              <a:t>?)</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65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Lebensmitteleinzelhandel_in_den_1950er c Jty.jpg"/>
          <p:cNvPicPr>
            <a:picLocks noGrp="1" noChangeAspect="1"/>
          </p:cNvPicPr>
          <p:nvPr>
            <p:ph idx="1"/>
          </p:nvPr>
        </p:nvPicPr>
        <p:blipFill>
          <a:blip r:embed="rId2" cstate="print"/>
          <a:stretch>
            <a:fillRect/>
          </a:stretch>
        </p:blipFill>
        <p:spPr>
          <a:xfrm>
            <a:off x="154154" y="761815"/>
            <a:ext cx="5060704" cy="3321087"/>
          </a:xfrm>
        </p:spPr>
      </p:pic>
      <p:sp>
        <p:nvSpPr>
          <p:cNvPr id="3" name="Titel 2"/>
          <p:cNvSpPr>
            <a:spLocks noGrp="1"/>
          </p:cNvSpPr>
          <p:nvPr>
            <p:ph type="title" idx="4294967295"/>
          </p:nvPr>
        </p:nvSpPr>
        <p:spPr>
          <a:xfrm>
            <a:off x="2627312" y="175761"/>
            <a:ext cx="6044974" cy="357186"/>
          </a:xfrm>
        </p:spPr>
        <p:txBody>
          <a:bodyPr>
            <a:normAutofit fontScale="90000"/>
          </a:bodyPr>
          <a:lstStyle/>
          <a:p>
            <a:r>
              <a:rPr lang="de-DE" dirty="0"/>
              <a:t>Work Life – Trade</a:t>
            </a:r>
          </a:p>
        </p:txBody>
      </p:sp>
      <p:sp>
        <p:nvSpPr>
          <p:cNvPr id="4" name="Fußzeilenplatzhalter 3"/>
          <p:cNvSpPr>
            <a:spLocks noGrp="1"/>
          </p:cNvSpPr>
          <p:nvPr>
            <p:ph type="ftr" sz="quarter" idx="4294967295"/>
          </p:nvPr>
        </p:nvSpPr>
        <p:spPr>
          <a:xfrm>
            <a:off x="4085770" y="6606193"/>
            <a:ext cx="5058229" cy="25180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Arbeitslehre - What's that? | IBB |  Feb. 2017  |</a:t>
            </a: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Grafik 5" descr="Supermarkt aktuell.jpg"/>
          <p:cNvPicPr>
            <a:picLocks noChangeAspect="1"/>
          </p:cNvPicPr>
          <p:nvPr/>
        </p:nvPicPr>
        <p:blipFill>
          <a:blip r:embed="rId3" cstate="print"/>
          <a:stretch>
            <a:fillRect/>
          </a:stretch>
        </p:blipFill>
        <p:spPr>
          <a:xfrm>
            <a:off x="2730500" y="3543300"/>
            <a:ext cx="6413500" cy="3314700"/>
          </a:xfrm>
          <a:prstGeom prst="rect">
            <a:avLst/>
          </a:prstGeom>
        </p:spPr>
      </p:pic>
      <p:sp>
        <p:nvSpPr>
          <p:cNvPr id="7" name="Textfeld 6"/>
          <p:cNvSpPr txBox="1"/>
          <p:nvPr/>
        </p:nvSpPr>
        <p:spPr>
          <a:xfrm flipH="1">
            <a:off x="152043" y="4167963"/>
            <a:ext cx="23040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Calibri"/>
                <a:ea typeface="+mn-ea"/>
                <a:cs typeface="+mn-cs"/>
              </a:rPr>
              <a:t>grocery</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store</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about</a:t>
            </a:r>
            <a:r>
              <a:rPr kumimoji="0" lang="de-DE" sz="1800" b="0" i="0" u="none" strike="noStrike" kern="1200" cap="none" spc="0" normalizeH="0" baseline="0" noProof="0" dirty="0">
                <a:ln>
                  <a:noFill/>
                </a:ln>
                <a:solidFill>
                  <a:prstClr val="black"/>
                </a:solidFill>
                <a:effectLst/>
                <a:uLnTx/>
                <a:uFillTx/>
                <a:latin typeface="Calibri"/>
                <a:ea typeface="+mn-ea"/>
                <a:cs typeface="+mn-cs"/>
              </a:rPr>
              <a:t> 1960</a:t>
            </a:r>
          </a:p>
        </p:txBody>
      </p:sp>
      <p:sp>
        <p:nvSpPr>
          <p:cNvPr id="8" name="Textfeld 7"/>
          <p:cNvSpPr txBox="1"/>
          <p:nvPr/>
        </p:nvSpPr>
        <p:spPr>
          <a:xfrm>
            <a:off x="331611" y="6338506"/>
            <a:ext cx="22621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Calibri"/>
                <a:ea typeface="+mn-ea"/>
                <a:cs typeface="+mn-cs"/>
              </a:rPr>
              <a:t>today‘s</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supermarket</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8" descr="C:\Users\Rüdiger Schnause\AppData\Local\Microsoft\Windows\INetCache\IE\3EGG1BHX\question-1015308_960_720[1].jpg"/>
          <p:cNvPicPr>
            <a:picLocks noChangeAspect="1" noChangeArrowheads="1"/>
          </p:cNvPicPr>
          <p:nvPr/>
        </p:nvPicPr>
        <p:blipFill>
          <a:blip r:embed="rId4" cstate="print"/>
          <a:srcRect/>
          <a:stretch>
            <a:fillRect/>
          </a:stretch>
        </p:blipFill>
        <p:spPr bwMode="auto">
          <a:xfrm>
            <a:off x="5625705" y="1573618"/>
            <a:ext cx="1923412" cy="1923412"/>
          </a:xfrm>
          <a:prstGeom prst="rect">
            <a:avLst/>
          </a:prstGeom>
          <a:noFill/>
        </p:spPr>
      </p:pic>
      <p:sp>
        <p:nvSpPr>
          <p:cNvPr id="11" name="Wolkenförmige Legende 10"/>
          <p:cNvSpPr/>
          <p:nvPr/>
        </p:nvSpPr>
        <p:spPr>
          <a:xfrm>
            <a:off x="7166344" y="786809"/>
            <a:ext cx="1977656" cy="1105786"/>
          </a:xfrm>
          <a:prstGeom prst="cloudCallout">
            <a:avLst>
              <a:gd name="adj1" fmla="val -78898"/>
              <a:gd name="adj2" fmla="val 41346"/>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More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is</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more</a:t>
            </a:r>
            <a:r>
              <a:rPr kumimoji="0" lang="de-DE" sz="18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717573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C887C6AB-E8CC-71C3-18D7-042AED7FEA53}"/>
              </a:ext>
            </a:extLst>
          </p:cNvPr>
          <p:cNvSpPr txBox="1"/>
          <p:nvPr/>
        </p:nvSpPr>
        <p:spPr>
          <a:xfrm>
            <a:off x="473202" y="639520"/>
            <a:ext cx="2571750" cy="171907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900" kern="1200">
                <a:solidFill>
                  <a:schemeClr val="tx1"/>
                </a:solidFill>
                <a:latin typeface="+mj-lt"/>
                <a:ea typeface="+mj-ea"/>
                <a:cs typeface="+mj-cs"/>
              </a:rPr>
              <a:t>Manual work and intellectual work in today's world</a:t>
            </a:r>
          </a:p>
        </p:txBody>
      </p:sp>
      <p:sp>
        <p:nvSpPr>
          <p:cNvPr id="17"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a:extLst>
              <a:ext uri="{FF2B5EF4-FFF2-40B4-BE49-F238E27FC236}">
                <a16:creationId xmlns:a16="http://schemas.microsoft.com/office/drawing/2014/main" id="{7B634E0A-DC38-9604-1656-349C0F722861}"/>
              </a:ext>
            </a:extLst>
          </p:cNvPr>
          <p:cNvSpPr txBox="1"/>
          <p:nvPr/>
        </p:nvSpPr>
        <p:spPr>
          <a:xfrm>
            <a:off x="179512" y="2734465"/>
            <a:ext cx="8964488" cy="4117537"/>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dirty="0"/>
              <a:t>Taxi drivers worldwide are increasingly using a GPS system to find and take passengers to their destination, instead of the traditional thick map-books.</a:t>
            </a:r>
          </a:p>
          <a:p>
            <a:pPr indent="-228600">
              <a:lnSpc>
                <a:spcPct val="90000"/>
              </a:lnSpc>
              <a:spcAft>
                <a:spcPts val="600"/>
              </a:spcAft>
              <a:buFont typeface="Arial" panose="020B0604020202020204" pitchFamily="34" charset="0"/>
              <a:buChar char="•"/>
            </a:pPr>
            <a:r>
              <a:rPr lang="en-US" dirty="0"/>
              <a:t>Bread delivery truck drivers in Mexico City use GPS to plan their distribution routes and thus save on fuel and running costs.</a:t>
            </a:r>
          </a:p>
          <a:p>
            <a:pPr indent="-228600">
              <a:lnSpc>
                <a:spcPct val="90000"/>
              </a:lnSpc>
              <a:spcAft>
                <a:spcPts val="600"/>
              </a:spcAft>
              <a:buFont typeface="Arial" panose="020B0604020202020204" pitchFamily="34" charset="0"/>
              <a:buChar char="•"/>
            </a:pPr>
            <a:r>
              <a:rPr lang="en-US" dirty="0"/>
              <a:t>Youngs under 25 years of age are designing virtual content for distance education through technologies incorporated in mobile phones.</a:t>
            </a:r>
          </a:p>
          <a:p>
            <a:pPr>
              <a:lnSpc>
                <a:spcPct val="90000"/>
              </a:lnSpc>
              <a:spcAft>
                <a:spcPts val="600"/>
              </a:spcAft>
            </a:pPr>
            <a:r>
              <a:rPr lang="en-US" sz="2000" b="1" u="sng" dirty="0"/>
              <a:t>Questions</a:t>
            </a:r>
          </a:p>
          <a:p>
            <a:pPr indent="-228600">
              <a:lnSpc>
                <a:spcPct val="90000"/>
              </a:lnSpc>
              <a:spcAft>
                <a:spcPts val="600"/>
              </a:spcAft>
              <a:buFont typeface="Arial" panose="020B0604020202020204" pitchFamily="34" charset="0"/>
              <a:buChar char="•"/>
            </a:pPr>
            <a:r>
              <a:rPr lang="en-US" dirty="0"/>
              <a:t>Are the traditional professional skills sufficient for the requirements of the new jobs?</a:t>
            </a:r>
          </a:p>
          <a:p>
            <a:pPr indent="-228600">
              <a:lnSpc>
                <a:spcPct val="90000"/>
              </a:lnSpc>
              <a:spcAft>
                <a:spcPts val="600"/>
              </a:spcAft>
              <a:buFont typeface="Arial" panose="020B0604020202020204" pitchFamily="34" charset="0"/>
              <a:buChar char="•"/>
            </a:pPr>
            <a:r>
              <a:rPr lang="en-US" dirty="0"/>
              <a:t>What value do the skills acquired in traditional jobs have for new jobs that incorporate technological innovations?</a:t>
            </a:r>
          </a:p>
          <a:p>
            <a:pPr indent="-228600">
              <a:lnSpc>
                <a:spcPct val="90000"/>
              </a:lnSpc>
              <a:spcAft>
                <a:spcPts val="600"/>
              </a:spcAft>
              <a:buFont typeface="Arial" panose="020B0604020202020204" pitchFamily="34" charset="0"/>
              <a:buChar char="•"/>
            </a:pPr>
            <a:r>
              <a:rPr lang="en-US" dirty="0"/>
              <a:t>How to certify and recognize the skills previous acquired?</a:t>
            </a:r>
          </a:p>
          <a:p>
            <a:pPr indent="-228600">
              <a:lnSpc>
                <a:spcPct val="90000"/>
              </a:lnSpc>
              <a:spcAft>
                <a:spcPts val="600"/>
              </a:spcAft>
              <a:buFont typeface="Arial" panose="020B0604020202020204" pitchFamily="34" charset="0"/>
              <a:buChar char="•"/>
            </a:pPr>
            <a:r>
              <a:rPr lang="en-US" dirty="0"/>
              <a:t>What role do culture in general and work culture in particular play in the acquisition and update of professional skills?</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pic>
        <p:nvPicPr>
          <p:cNvPr id="7" name="Grafik 6">
            <a:extLst>
              <a:ext uri="{FF2B5EF4-FFF2-40B4-BE49-F238E27FC236}">
                <a16:creationId xmlns:a16="http://schemas.microsoft.com/office/drawing/2014/main" id="{B43AD140-96B2-287B-AC37-BAE5CAE02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5997"/>
            <a:ext cx="3737630" cy="2728469"/>
          </a:xfrm>
          <a:prstGeom prst="rect">
            <a:avLst/>
          </a:prstGeom>
        </p:spPr>
      </p:pic>
    </p:spTree>
    <p:extLst>
      <p:ext uri="{BB962C8B-B14F-4D97-AF65-F5344CB8AC3E}">
        <p14:creationId xmlns:p14="http://schemas.microsoft.com/office/powerpoint/2010/main" val="338661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4"/>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descr="Ein Bild, das Text enthält.&#10;&#10;Automatisch generierte Beschreibung">
            <a:extLst>
              <a:ext uri="{FF2B5EF4-FFF2-40B4-BE49-F238E27FC236}">
                <a16:creationId xmlns:a16="http://schemas.microsoft.com/office/drawing/2014/main" id="{2B300633-BE0E-74BB-DC63-66413FDAFE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57200"/>
            <a:ext cx="5943600" cy="5943600"/>
          </a:xfrm>
          <a:prstGeom prst="rect">
            <a:avLst/>
          </a:prstGeom>
        </p:spPr>
      </p:pic>
    </p:spTree>
    <p:extLst>
      <p:ext uri="{BB962C8B-B14F-4D97-AF65-F5344CB8AC3E}">
        <p14:creationId xmlns:p14="http://schemas.microsoft.com/office/powerpoint/2010/main" val="8080117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23528" y="1412488"/>
            <a:ext cx="2479513" cy="4363844"/>
          </a:xfrm>
        </p:spPr>
        <p:txBody>
          <a:bodyPr anchor="t">
            <a:normAutofit/>
          </a:bodyPr>
          <a:lstStyle/>
          <a:p>
            <a:r>
              <a:rPr lang="en-US" sz="3500" dirty="0">
                <a:solidFill>
                  <a:srgbClr val="FFFFFF"/>
                </a:solidFill>
              </a:rPr>
              <a:t>Forces impacting training and qualification processes</a:t>
            </a:r>
          </a:p>
        </p:txBody>
      </p:sp>
      <p:sp>
        <p:nvSpPr>
          <p:cNvPr id="3" name="Content Placeholder 2"/>
          <p:cNvSpPr>
            <a:spLocks noGrp="1"/>
          </p:cNvSpPr>
          <p:nvPr>
            <p:ph sz="quarter" idx="13"/>
          </p:nvPr>
        </p:nvSpPr>
        <p:spPr>
          <a:xfrm>
            <a:off x="3163985" y="332656"/>
            <a:ext cx="2692095" cy="5443676"/>
          </a:xfrm>
          <a:prstGeom prst="rect">
            <a:avLst/>
          </a:prstGeom>
        </p:spPr>
        <p:txBody>
          <a:bodyPr>
            <a:noAutofit/>
          </a:bodyPr>
          <a:lstStyle/>
          <a:p>
            <a:r>
              <a:rPr lang="en-US" sz="2400" dirty="0"/>
              <a:t>Economic cycles</a:t>
            </a:r>
          </a:p>
          <a:p>
            <a:r>
              <a:rPr lang="en-US" sz="2400" dirty="0"/>
              <a:t>Globalization</a:t>
            </a:r>
          </a:p>
          <a:p>
            <a:r>
              <a:rPr lang="en-US" sz="2400" dirty="0"/>
              <a:t>Value of intangible assets and human capital</a:t>
            </a:r>
          </a:p>
          <a:p>
            <a:r>
              <a:rPr lang="en-US" sz="2400" dirty="0"/>
              <a:t>Focus on links to business strategy</a:t>
            </a:r>
          </a:p>
          <a:p>
            <a:r>
              <a:rPr lang="en-US" sz="2400" dirty="0"/>
              <a:t>Changing demographics and diversity</a:t>
            </a:r>
          </a:p>
          <a:p>
            <a:pPr marL="0" indent="0">
              <a:buNone/>
            </a:pPr>
            <a:endParaRPr lang="en-US" sz="2400" dirty="0"/>
          </a:p>
          <a:p>
            <a:endParaRPr lang="en-US" sz="2400" dirty="0"/>
          </a:p>
        </p:txBody>
      </p:sp>
      <p:cxnSp>
        <p:nvCxnSpPr>
          <p:cNvPr id="13" name="Straight Connector 1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4"/>
          </p:nvPr>
        </p:nvSpPr>
        <p:spPr>
          <a:xfrm>
            <a:off x="6110255" y="332656"/>
            <a:ext cx="2398275" cy="4363844"/>
          </a:xfrm>
          <a:prstGeom prst="rect">
            <a:avLst/>
          </a:prstGeom>
        </p:spPr>
        <p:txBody>
          <a:bodyPr>
            <a:noAutofit/>
          </a:bodyPr>
          <a:lstStyle/>
          <a:p>
            <a:r>
              <a:rPr lang="en-US" sz="2400" dirty="0"/>
              <a:t>Generational differences</a:t>
            </a:r>
          </a:p>
          <a:p>
            <a:r>
              <a:rPr lang="en-US" sz="2400" dirty="0"/>
              <a:t>Talent management</a:t>
            </a:r>
          </a:p>
          <a:p>
            <a:r>
              <a:rPr lang="en-US" sz="2400" dirty="0"/>
              <a:t>Customer service and quality emphasis</a:t>
            </a:r>
          </a:p>
          <a:p>
            <a:r>
              <a:rPr lang="en-US" sz="2400" dirty="0"/>
              <a:t>New technology</a:t>
            </a:r>
          </a:p>
          <a:p>
            <a:r>
              <a:rPr lang="en-US" sz="2400" dirty="0"/>
              <a:t>High-performance models of work systems</a:t>
            </a:r>
          </a:p>
          <a:p>
            <a:endParaRPr lang="en-US" sz="2400" dirty="0"/>
          </a:p>
        </p:txBody>
      </p:sp>
    </p:spTree>
    <p:extLst>
      <p:ext uri="{BB962C8B-B14F-4D97-AF65-F5344CB8AC3E}">
        <p14:creationId xmlns:p14="http://schemas.microsoft.com/office/powerpoint/2010/main" val="18047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BBAB997-7E4E-9A50-CDFD-6D01DFB59928}"/>
              </a:ext>
            </a:extLst>
          </p:cNvPr>
          <p:cNvSpPr txBox="1"/>
          <p:nvPr/>
        </p:nvSpPr>
        <p:spPr>
          <a:xfrm>
            <a:off x="0" y="0"/>
            <a:ext cx="9144000" cy="1077218"/>
          </a:xfrm>
          <a:prstGeom prst="rect">
            <a:avLst/>
          </a:prstGeom>
          <a:noFill/>
        </p:spPr>
        <p:txBody>
          <a:bodyPr wrap="square">
            <a:spAutoFit/>
          </a:bodyPr>
          <a:lstStyle/>
          <a:p>
            <a:pPr algn="ctr"/>
            <a:r>
              <a:rPr lang="en-US" sz="3200" dirty="0"/>
              <a:t>Main stakeholders in the professional  training and qualification processes</a:t>
            </a:r>
            <a:endParaRPr lang="de-DE" sz="3200" dirty="0"/>
          </a:p>
        </p:txBody>
      </p:sp>
      <p:graphicFrame>
        <p:nvGraphicFramePr>
          <p:cNvPr id="6" name="Diagramm 5">
            <a:extLst>
              <a:ext uri="{FF2B5EF4-FFF2-40B4-BE49-F238E27FC236}">
                <a16:creationId xmlns:a16="http://schemas.microsoft.com/office/drawing/2014/main" id="{EA398AD3-F3C2-F4BD-1881-3B16C6D200F8}"/>
              </a:ext>
            </a:extLst>
          </p:cNvPr>
          <p:cNvGraphicFramePr/>
          <p:nvPr>
            <p:extLst>
              <p:ext uri="{D42A27DB-BD31-4B8C-83A1-F6EECF244321}">
                <p14:modId xmlns:p14="http://schemas.microsoft.com/office/powerpoint/2010/main" val="924623550"/>
              </p:ext>
            </p:extLst>
          </p:nvPr>
        </p:nvGraphicFramePr>
        <p:xfrm>
          <a:off x="107504" y="1051434"/>
          <a:ext cx="8928992" cy="5806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62570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09BA06C6-4F0C-4D91-84FE-D9C19E8340A5}"/>
                                            </p:graphicEl>
                                          </p:spTgt>
                                        </p:tgtEl>
                                        <p:attrNameLst>
                                          <p:attrName>style.visibility</p:attrName>
                                        </p:attrNameLst>
                                      </p:cBhvr>
                                      <p:to>
                                        <p:strVal val="visible"/>
                                      </p:to>
                                    </p:set>
                                    <p:anim calcmode="lin" valueType="num">
                                      <p:cBhvr additive="base">
                                        <p:cTn id="7" dur="500" fill="hold"/>
                                        <p:tgtEl>
                                          <p:spTgt spid="6">
                                            <p:graphicEl>
                                              <a:dgm id="{09BA06C6-4F0C-4D91-84FE-D9C19E8340A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09BA06C6-4F0C-4D91-84FE-D9C19E8340A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9AE12DEC-7F75-4B60-B736-8C081B4FD2A0}"/>
                                            </p:graphicEl>
                                          </p:spTgt>
                                        </p:tgtEl>
                                        <p:attrNameLst>
                                          <p:attrName>style.visibility</p:attrName>
                                        </p:attrNameLst>
                                      </p:cBhvr>
                                      <p:to>
                                        <p:strVal val="visible"/>
                                      </p:to>
                                    </p:set>
                                    <p:anim calcmode="lin" valueType="num">
                                      <p:cBhvr additive="base">
                                        <p:cTn id="13" dur="500" fill="hold"/>
                                        <p:tgtEl>
                                          <p:spTgt spid="6">
                                            <p:graphicEl>
                                              <a:dgm id="{9AE12DEC-7F75-4B60-B736-8C081B4FD2A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9AE12DEC-7F75-4B60-B736-8C081B4FD2A0}"/>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3DA74501-9EE7-40DE-A213-1C0F72C474AC}"/>
                                            </p:graphicEl>
                                          </p:spTgt>
                                        </p:tgtEl>
                                        <p:attrNameLst>
                                          <p:attrName>style.visibility</p:attrName>
                                        </p:attrNameLst>
                                      </p:cBhvr>
                                      <p:to>
                                        <p:strVal val="visible"/>
                                      </p:to>
                                    </p:set>
                                    <p:anim calcmode="lin" valueType="num">
                                      <p:cBhvr additive="base">
                                        <p:cTn id="19" dur="500" fill="hold"/>
                                        <p:tgtEl>
                                          <p:spTgt spid="6">
                                            <p:graphicEl>
                                              <a:dgm id="{3DA74501-9EE7-40DE-A213-1C0F72C474A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3DA74501-9EE7-40DE-A213-1C0F72C474AC}"/>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C4717BE3-F619-4248-A675-35589FA60940}"/>
                                            </p:graphicEl>
                                          </p:spTgt>
                                        </p:tgtEl>
                                        <p:attrNameLst>
                                          <p:attrName>style.visibility</p:attrName>
                                        </p:attrNameLst>
                                      </p:cBhvr>
                                      <p:to>
                                        <p:strVal val="visible"/>
                                      </p:to>
                                    </p:set>
                                    <p:anim calcmode="lin" valueType="num">
                                      <p:cBhvr additive="base">
                                        <p:cTn id="25" dur="500" fill="hold"/>
                                        <p:tgtEl>
                                          <p:spTgt spid="6">
                                            <p:graphicEl>
                                              <a:dgm id="{C4717BE3-F619-4248-A675-35589FA60940}"/>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C4717BE3-F619-4248-A675-35589FA60940}"/>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BD533674-39EE-4E37-A03B-8EB3CCB5C99F}"/>
                                            </p:graphicEl>
                                          </p:spTgt>
                                        </p:tgtEl>
                                        <p:attrNameLst>
                                          <p:attrName>style.visibility</p:attrName>
                                        </p:attrNameLst>
                                      </p:cBhvr>
                                      <p:to>
                                        <p:strVal val="visible"/>
                                      </p:to>
                                    </p:set>
                                    <p:anim calcmode="lin" valueType="num">
                                      <p:cBhvr additive="base">
                                        <p:cTn id="31" dur="500" fill="hold"/>
                                        <p:tgtEl>
                                          <p:spTgt spid="6">
                                            <p:graphicEl>
                                              <a:dgm id="{BD533674-39EE-4E37-A03B-8EB3CCB5C99F}"/>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BD533674-39EE-4E37-A03B-8EB3CCB5C99F}"/>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dgm id="{6C42851C-2C2B-43EC-8957-4ECB72A1A924}"/>
                                            </p:graphicEl>
                                          </p:spTgt>
                                        </p:tgtEl>
                                        <p:attrNameLst>
                                          <p:attrName>style.visibility</p:attrName>
                                        </p:attrNameLst>
                                      </p:cBhvr>
                                      <p:to>
                                        <p:strVal val="visible"/>
                                      </p:to>
                                    </p:set>
                                    <p:anim calcmode="lin" valueType="num">
                                      <p:cBhvr additive="base">
                                        <p:cTn id="37" dur="500" fill="hold"/>
                                        <p:tgtEl>
                                          <p:spTgt spid="6">
                                            <p:graphicEl>
                                              <a:dgm id="{6C42851C-2C2B-43EC-8957-4ECB72A1A924}"/>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6C42851C-2C2B-43EC-8957-4ECB72A1A92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1984</Words>
  <Application>Microsoft Office PowerPoint</Application>
  <PresentationFormat>Bildschirmpräsentation (4:3)</PresentationFormat>
  <Paragraphs>255</Paragraphs>
  <Slides>23</Slides>
  <Notes>2</Notes>
  <HiddenSlides>0</HiddenSlides>
  <MMClips>0</MMClips>
  <ScaleCrop>false</ScaleCrop>
  <HeadingPairs>
    <vt:vector size="6" baseType="variant">
      <vt:variant>
        <vt:lpstr>Verwendete Schriftarten</vt:lpstr>
      </vt:variant>
      <vt:variant>
        <vt:i4>17</vt:i4>
      </vt:variant>
      <vt:variant>
        <vt:lpstr>Design</vt:lpstr>
      </vt:variant>
      <vt:variant>
        <vt:i4>4</vt:i4>
      </vt:variant>
      <vt:variant>
        <vt:lpstr>Folientitel</vt:lpstr>
      </vt:variant>
      <vt:variant>
        <vt:i4>23</vt:i4>
      </vt:variant>
    </vt:vector>
  </HeadingPairs>
  <TitlesOfParts>
    <vt:vector size="44" baseType="lpstr">
      <vt:lpstr>MS PGothic</vt:lpstr>
      <vt:lpstr>Arial</vt:lpstr>
      <vt:lpstr>Arial Narrow</vt:lpstr>
      <vt:lpstr>Arial Rounded MT Bold</vt:lpstr>
      <vt:lpstr>Book Antiqua</vt:lpstr>
      <vt:lpstr>Bookman Old Style</vt:lpstr>
      <vt:lpstr>Brush Script MT</vt:lpstr>
      <vt:lpstr>Calibri</vt:lpstr>
      <vt:lpstr>Calibri Light</vt:lpstr>
      <vt:lpstr>Courier New</vt:lpstr>
      <vt:lpstr>Gisha</vt:lpstr>
      <vt:lpstr>Lucida Sans</vt:lpstr>
      <vt:lpstr>Tahoma</vt:lpstr>
      <vt:lpstr>Times New Roman</vt:lpstr>
      <vt:lpstr>Wingdings</vt:lpstr>
      <vt:lpstr>Wingdings 2</vt:lpstr>
      <vt:lpstr>Wingdings 3</vt:lpstr>
      <vt:lpstr>Default Theme</vt:lpstr>
      <vt:lpstr>Standarddesign</vt:lpstr>
      <vt:lpstr>Tema de Office</vt:lpstr>
      <vt:lpstr>1_Tema de Office</vt:lpstr>
      <vt:lpstr>PowerPoint-Präsentation</vt:lpstr>
      <vt:lpstr>Introduction</vt:lpstr>
      <vt:lpstr>Introduction</vt:lpstr>
      <vt:lpstr>Work Life - Craft</vt:lpstr>
      <vt:lpstr>Work Life – Trade</vt:lpstr>
      <vt:lpstr>PowerPoint-Präsentation</vt:lpstr>
      <vt:lpstr>PowerPoint-Präsentation</vt:lpstr>
      <vt:lpstr>Forces impacting training and qualification processes</vt:lpstr>
      <vt:lpstr>PowerPoint-Präsentation</vt:lpstr>
      <vt:lpstr>PowerPoint-Präsentation</vt:lpstr>
      <vt:lpstr>PowerPoint-Präsentation</vt:lpstr>
      <vt:lpstr>¿What is a professions and Qualifications Framework?,</vt:lpstr>
      <vt:lpstr>What is a professions and qualifications framework for?</vt:lpstr>
      <vt:lpstr>PowerPoint-Präsentation</vt:lpstr>
      <vt:lpstr>PowerPoint-Präsentation</vt:lpstr>
      <vt:lpstr>Systematic Training Design</vt:lpstr>
      <vt:lpstr>An example in the field of renewable energies in Cuba</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Vivian y Ernesto</dc:creator>
  <cp:lastModifiedBy>Romero, Osvaldo (SRH Hochschulen Berlin GmbH)</cp:lastModifiedBy>
  <cp:revision>204</cp:revision>
  <dcterms:created xsi:type="dcterms:W3CDTF">2015-02-12T19:11:06Z</dcterms:created>
  <dcterms:modified xsi:type="dcterms:W3CDTF">2022-09-12T09:52:50Z</dcterms:modified>
</cp:coreProperties>
</file>